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069" r:id="rId2"/>
    <p:sldMasterId id="2147484081" r:id="rId3"/>
  </p:sldMasterIdLst>
  <p:notesMasterIdLst>
    <p:notesMasterId r:id="rId92"/>
  </p:notesMasterIdLst>
  <p:sldIdLst>
    <p:sldId id="722" r:id="rId4"/>
    <p:sldId id="679" r:id="rId5"/>
    <p:sldId id="677" r:id="rId6"/>
    <p:sldId id="473" r:id="rId7"/>
    <p:sldId id="721" r:id="rId8"/>
    <p:sldId id="471" r:id="rId9"/>
    <p:sldId id="472" r:id="rId10"/>
    <p:sldId id="554" r:id="rId11"/>
    <p:sldId id="711" r:id="rId12"/>
    <p:sldId id="475" r:id="rId13"/>
    <p:sldId id="555" r:id="rId14"/>
    <p:sldId id="292" r:id="rId15"/>
    <p:sldId id="627" r:id="rId16"/>
    <p:sldId id="630" r:id="rId17"/>
    <p:sldId id="631" r:id="rId18"/>
    <p:sldId id="556" r:id="rId19"/>
    <p:sldId id="386" r:id="rId20"/>
    <p:sldId id="682" r:id="rId21"/>
    <p:sldId id="628" r:id="rId22"/>
    <p:sldId id="296" r:id="rId23"/>
    <p:sldId id="602" r:id="rId24"/>
    <p:sldId id="488" r:id="rId25"/>
    <p:sldId id="489" r:id="rId26"/>
    <p:sldId id="497" r:id="rId27"/>
    <p:sldId id="498" r:id="rId28"/>
    <p:sldId id="503" r:id="rId29"/>
    <p:sldId id="499" r:id="rId30"/>
    <p:sldId id="500" r:id="rId31"/>
    <p:sldId id="490" r:id="rId32"/>
    <p:sldId id="491" r:id="rId33"/>
    <p:sldId id="504" r:id="rId34"/>
    <p:sldId id="492" r:id="rId35"/>
    <p:sldId id="640" r:id="rId36"/>
    <p:sldId id="516" r:id="rId37"/>
    <p:sldId id="558" r:id="rId38"/>
    <p:sldId id="515" r:id="rId39"/>
    <p:sldId id="510" r:id="rId40"/>
    <p:sldId id="511" r:id="rId41"/>
    <p:sldId id="674" r:id="rId42"/>
    <p:sldId id="668" r:id="rId43"/>
    <p:sldId id="680" r:id="rId44"/>
    <p:sldId id="676" r:id="rId45"/>
    <p:sldId id="669" r:id="rId46"/>
    <p:sldId id="637" r:id="rId47"/>
    <p:sldId id="675" r:id="rId48"/>
    <p:sldId id="568" r:id="rId49"/>
    <p:sldId id="629" r:id="rId50"/>
    <p:sldId id="372" r:id="rId51"/>
    <p:sldId id="421" r:id="rId52"/>
    <p:sldId id="422" r:id="rId53"/>
    <p:sldId id="423" r:id="rId54"/>
    <p:sldId id="377" r:id="rId55"/>
    <p:sldId id="478" r:id="rId56"/>
    <p:sldId id="686" r:id="rId57"/>
    <p:sldId id="684" r:id="rId58"/>
    <p:sldId id="688" r:id="rId59"/>
    <p:sldId id="698" r:id="rId60"/>
    <p:sldId id="639" r:id="rId61"/>
    <p:sldId id="562" r:id="rId62"/>
    <p:sldId id="433" r:id="rId63"/>
    <p:sldId id="479" r:id="rId64"/>
    <p:sldId id="481" r:id="rId65"/>
    <p:sldId id="482" r:id="rId66"/>
    <p:sldId id="483" r:id="rId67"/>
    <p:sldId id="484" r:id="rId68"/>
    <p:sldId id="485" r:id="rId69"/>
    <p:sldId id="603" r:id="rId70"/>
    <p:sldId id="604" r:id="rId71"/>
    <p:sldId id="632" r:id="rId72"/>
    <p:sldId id="712" r:id="rId73"/>
    <p:sldId id="713" r:id="rId74"/>
    <p:sldId id="714" r:id="rId75"/>
    <p:sldId id="720" r:id="rId76"/>
    <p:sldId id="719" r:id="rId77"/>
    <p:sldId id="718" r:id="rId78"/>
    <p:sldId id="707" r:id="rId79"/>
    <p:sldId id="651" r:id="rId80"/>
    <p:sldId id="543" r:id="rId81"/>
    <p:sldId id="650" r:id="rId82"/>
    <p:sldId id="656" r:id="rId83"/>
    <p:sldId id="660" r:id="rId84"/>
    <p:sldId id="657" r:id="rId85"/>
    <p:sldId id="661" r:id="rId86"/>
    <p:sldId id="678" r:id="rId87"/>
    <p:sldId id="636" r:id="rId88"/>
    <p:sldId id="440" r:id="rId89"/>
    <p:sldId id="723" r:id="rId90"/>
    <p:sldId id="624" r:id="rId91"/>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3300"/>
    <a:srgbClr val="00CC00"/>
    <a:srgbClr val="00FF00"/>
    <a:srgbClr val="4D4D4D"/>
    <a:srgbClr val="99CCFF"/>
    <a:srgbClr val="FF9900"/>
    <a:srgbClr val="FBF4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3" d="100"/>
          <a:sy n="73" d="100"/>
        </p:scale>
        <p:origin x="-112" y="-160"/>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2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E2218A0F-E7E2-A747-BBDD-70F3C5D91E67}" type="slidenum">
              <a:rPr lang="en-US"/>
              <a:pPr>
                <a:defRPr/>
              </a:pPr>
              <a:t>‹#›</a:t>
            </a:fld>
            <a:endParaRPr lang="en-US"/>
          </a:p>
        </p:txBody>
      </p:sp>
    </p:spTree>
    <p:extLst>
      <p:ext uri="{BB962C8B-B14F-4D97-AF65-F5344CB8AC3E}">
        <p14:creationId xmlns:p14="http://schemas.microsoft.com/office/powerpoint/2010/main" val="88922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3E76D3-2964-1041-B0A3-F84AAD1321EC}" type="slidenum">
              <a:rPr lang="en-US" sz="1200" b="0">
                <a:solidFill>
                  <a:prstClr val="black"/>
                </a:solidFill>
                <a:latin typeface="Times" charset="0"/>
              </a:rPr>
              <a:pPr/>
              <a:t>1</a:t>
            </a:fld>
            <a:endParaRPr lang="en-US" sz="1200" b="0">
              <a:solidFill>
                <a:prstClr val="black"/>
              </a:solidFill>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42773F0-8A46-6C41-80DD-77BB08C514CA}" type="slidenum">
              <a:rPr lang="en-US" sz="1200" b="0">
                <a:latin typeface="Times" charset="0"/>
              </a:rPr>
              <a:pPr/>
              <a:t>10</a:t>
            </a:fld>
            <a:endParaRPr lang="en-US" sz="1200" b="0">
              <a:latin typeface="Times" charset="0"/>
            </a:endParaRPr>
          </a:p>
        </p:txBody>
      </p:sp>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So...the Mosaic Covenant, summed up…in its three distinct parts…</a:t>
            </a:r>
          </a:p>
          <a:p>
            <a:r>
              <a:rPr lang="en-US" b="1">
                <a:solidFill>
                  <a:srgbClr val="000000"/>
                </a:solidFill>
                <a:latin typeface="Times New Roman" charset="0"/>
                <a:ea typeface="ＭＳ Ｐゴシック" charset="0"/>
                <a:cs typeface="ＭＳ Ｐゴシック" charset="0"/>
              </a:rPr>
              <a:t>////	THE DECALOGUE…M…the MORAL PART…</a:t>
            </a:r>
          </a:p>
          <a:p>
            <a:r>
              <a:rPr lang="en-US" b="1">
                <a:solidFill>
                  <a:srgbClr val="000000"/>
                </a:solidFill>
                <a:latin typeface="Times New Roman" charset="0"/>
                <a:ea typeface="ＭＳ Ｐゴシック" charset="0"/>
                <a:cs typeface="ＭＳ Ｐゴシック" charset="0"/>
              </a:rPr>
              <a:t>////	THE SOCIAL ORDINANCES…C…the CIVIL PART…and</a:t>
            </a:r>
          </a:p>
          <a:p>
            <a:r>
              <a:rPr lang="en-US" b="1">
                <a:solidFill>
                  <a:srgbClr val="000000"/>
                </a:solidFill>
                <a:latin typeface="Times New Roman" charset="0"/>
                <a:ea typeface="ＭＳ Ｐゴシック" charset="0"/>
                <a:cs typeface="ＭＳ Ｐゴシック" charset="0"/>
              </a:rPr>
              <a:t>////	THE TABERNACLE ORDINANCES…another C…the CEREMONIAL PART…all given to Moses by the Lord…and then to the people...in all of their complexities and far-reaching implications -- even into our own 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5D4CE3-0621-9C45-B1FD-C5105D889156}" type="slidenum">
              <a:rPr lang="en-US" sz="1200" b="0">
                <a:latin typeface="Times" charset="0"/>
              </a:rPr>
              <a:pPr/>
              <a:t>11</a:t>
            </a:fld>
            <a:endParaRPr lang="en-US" sz="1200" b="0">
              <a:latin typeface="Times" charset="0"/>
            </a:endParaRPr>
          </a:p>
        </p:txBody>
      </p:sp>
      <p:sp>
        <p:nvSpPr>
          <p:cNvPr id="33794" name="Rectangle 2"/>
          <p:cNvSpPr>
            <a:spLocks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So…what were some of those implications of the Mosaic Covenant?</a:t>
            </a:r>
          </a:p>
          <a:p>
            <a:r>
              <a:rPr lang="en-US" b="1">
                <a:solidFill>
                  <a:srgbClr val="000000"/>
                </a:solidFill>
                <a:latin typeface="Times New Roman" charset="0"/>
                <a:ea typeface="ＭＳ Ｐゴシック" charset="0"/>
                <a:cs typeface="ＭＳ Ｐゴシック" charset="0"/>
              </a:rPr>
              <a:t>At least…these four…</a:t>
            </a:r>
          </a:p>
          <a:p>
            <a:r>
              <a:rPr lang="en-US" b="1">
                <a:solidFill>
                  <a:srgbClr val="000000"/>
                </a:solidFill>
                <a:latin typeface="Times New Roman" charset="0"/>
                <a:ea typeface="ＭＳ Ｐゴシック" charset="0"/>
                <a:cs typeface="ＭＳ Ｐゴシック" charset="0"/>
              </a:rPr>
              <a:t>////	the Mosaic Covenant was a TEMPORARY arrangement.  It had a beginning and it had an end.  </a:t>
            </a:r>
          </a:p>
          <a:p>
            <a:r>
              <a:rPr lang="en-US" b="1">
                <a:solidFill>
                  <a:srgbClr val="000000"/>
                </a:solidFill>
                <a:latin typeface="Times New Roman" charset="0"/>
                <a:ea typeface="ＭＳ Ｐゴシック" charset="0"/>
                <a:cs typeface="ＭＳ Ｐゴシック" charset="0"/>
              </a:rPr>
              <a:t>////	It was a CONDITIONAL  agreement.  You do THIS, God will do THAT.  And then…some 1500 years later…in Jerusalem…on Calvary…</a:t>
            </a:r>
          </a:p>
          <a:p>
            <a:r>
              <a:rPr lang="en-US" b="1">
                <a:solidFill>
                  <a:srgbClr val="000000"/>
                </a:solidFill>
                <a:latin typeface="Times New Roman" charset="0"/>
                <a:ea typeface="ＭＳ Ｐゴシック" charset="0"/>
                <a:cs typeface="ＭＳ Ｐゴシック" charset="0"/>
              </a:rPr>
              <a:t>////	….it had served its purpose at the conclusion of Jesus Christ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ministry.  It ended there.  Finally…</a:t>
            </a:r>
          </a:p>
          <a:p>
            <a:r>
              <a:rPr lang="en-US" b="1">
                <a:solidFill>
                  <a:srgbClr val="000000"/>
                </a:solidFill>
                <a:latin typeface="Times New Roman" charset="0"/>
                <a:ea typeface="ＭＳ Ｐゴシック" charset="0"/>
                <a:cs typeface="ＭＳ Ｐゴシック" charset="0"/>
              </a:rPr>
              <a:t>////	After the Holy Spirit was introduced into the earth – following the Lord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Ascension -- the Mosaic Law became an internalized part of the life and heart of each believer.  Jeremiah had foretold that enormous change in man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heart when He announced the New Covenant.</a:t>
            </a:r>
          </a:p>
          <a:p>
            <a:r>
              <a:rPr lang="en-US" b="1">
                <a:solidFill>
                  <a:srgbClr val="000000"/>
                </a:solidFill>
                <a:latin typeface="Times New Roman" charset="0"/>
                <a:ea typeface="ＭＳ Ｐゴシック" charset="0"/>
                <a:cs typeface="ＭＳ Ｐゴシック" charset="0"/>
              </a:rPr>
              <a:t>Jesus himself attested to his place in the history of the Law…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E63BA27-1ADB-EA47-AF6D-C384057BD3D4}" type="slidenum">
              <a:rPr lang="en-US" sz="1200" b="0">
                <a:latin typeface="Times" charset="0"/>
              </a:rPr>
              <a:pPr/>
              <a:t>12</a:t>
            </a:fld>
            <a:endParaRPr lang="en-US" sz="1200" b="0">
              <a:latin typeface="Times" charset="0"/>
            </a:endParaRPr>
          </a:p>
        </p:txBody>
      </p:sp>
      <p:sp>
        <p:nvSpPr>
          <p:cNvPr id="35842" name="Rectangle 2"/>
          <p:cNvSpPr>
            <a:spLocks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Matthew 5:17, he said..."Do not think that I have some to abolish the Law or the Prophets. </a:t>
            </a:r>
          </a:p>
          <a:p>
            <a:r>
              <a:rPr lang="en-US" b="1">
                <a:solidFill>
                  <a:srgbClr val="000000"/>
                </a:solidFill>
                <a:latin typeface="Times New Roman" charset="0"/>
                <a:ea typeface="ＭＳ Ｐゴシック" charset="0"/>
                <a:cs typeface="ＭＳ Ｐゴシック" charset="0"/>
              </a:rPr>
              <a:t>////	I HAVE NOT COME TO ABOLISH THEM BUT TO FULFILL THEM."  Remember in the JESUS FILE,  where we mentioned the implications of the Cross?  This statement is at the core of that enormous event…a profound shift in man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relationship to his Creator through the new Gospel ministry of the Messiah.</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2DD912-3D29-EA41-8718-F9FFCAFEA674}" type="slidenum">
              <a:rPr lang="en-US" sz="1200" b="0">
                <a:latin typeface="Times" charset="0"/>
              </a:rPr>
              <a:pPr/>
              <a:t>13</a:t>
            </a:fld>
            <a:endParaRPr lang="en-US" sz="1200" b="0">
              <a:latin typeface="Times" charset="0"/>
            </a:endParaRPr>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Now…using Study Help #14…let's return to dig a little deeper into that backbone of Biblical revelation…THE ABRAHAMIC COVENANT.  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develop the so-called amplified sub-covenants of God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with man … </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92F124B-67A9-E24D-B356-9D64FF845F2A}" type="slidenum">
              <a:rPr lang="en-US" sz="1200" b="0">
                <a:latin typeface="Times" charset="0"/>
              </a:rPr>
              <a:pPr/>
              <a:t>14</a:t>
            </a:fld>
            <a:endParaRPr lang="en-US" sz="1200" b="0">
              <a:latin typeface="Times" charset="0"/>
            </a:endParaRPr>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LAND, SEED AND BLESSING aspects of the Abrahamic arrangements….and their qualities as: </a:t>
            </a:r>
          </a:p>
          <a:p>
            <a:r>
              <a:rPr lang="en-US" b="1">
                <a:solidFill>
                  <a:srgbClr val="000000"/>
                </a:solidFill>
                <a:latin typeface="Times New Roman" charset="0"/>
                <a:ea typeface="ＭＳ Ｐゴシック" charset="0"/>
                <a:cs typeface="ＭＳ Ｐゴシック" charset="0"/>
              </a:rPr>
              <a:t>////	ETERNAL, LITERAL, and UNCONDITIONAL.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43705B5-AC5A-8F40-913B-E1B140E513D5}" type="slidenum">
              <a:rPr lang="en-US" sz="1200" b="0">
                <a:latin typeface="Times" charset="0"/>
              </a:rPr>
              <a:pPr/>
              <a:t>15</a:t>
            </a:fld>
            <a:endParaRPr lang="en-US" sz="1200" b="0">
              <a:latin typeface="Times" charset="0"/>
            </a:endParaRPr>
          </a:p>
        </p:txBody>
      </p:sp>
      <p:sp>
        <p:nvSpPr>
          <p:cNvPr id="41986" name="Rectangle 2"/>
          <p:cNvSpPr>
            <a:spLocks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Beginning with the Land Covenant...sometimes called by its earlier name, the Palestinian...</a:t>
            </a:r>
          </a:p>
          <a:p>
            <a:r>
              <a:rPr lang="en-US" b="1">
                <a:solidFill>
                  <a:srgbClr val="000000"/>
                </a:solidFill>
                <a:latin typeface="Times New Roman" charset="0"/>
                <a:ea typeface="ＭＳ Ｐゴシック" charset="0"/>
                <a:cs typeface="ＭＳ Ｐゴシック" charset="0"/>
              </a:rPr>
              <a:t>////	This is the first amplification of the Abrahamic Covenant…the land portion.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A26CB-A0F0-7440-88C3-B0A353B3A808}" type="slidenum">
              <a:rPr lang="en-US" sz="1200" b="0">
                <a:latin typeface="Times" charset="0"/>
              </a:rPr>
              <a:pPr/>
              <a:t>16</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First…take a look at the Land of Abraham</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inheritance…remember that this was…and is…real acreage…real land…real lakes…farm fields…orchards…deserts and canyons.  A place of great beauty and enormous wealth potential…</a:t>
            </a:r>
          </a:p>
          <a:p>
            <a:endParaRPr lang="en-US">
              <a:latin typeface="Times New Roman" charset="0"/>
              <a:ea typeface="ＭＳ Ｐゴシック" charset="0"/>
              <a:cs typeface="ＭＳ Ｐゴシック" charset="0"/>
            </a:endParaRPr>
          </a:p>
        </p:txBody>
      </p:sp>
      <p:sp>
        <p:nvSpPr>
          <p:cNvPr id="44035"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00370D-3DCB-B349-8C06-96A50D977162}" type="slidenum">
              <a:rPr lang="en-US" sz="1200" b="0">
                <a:latin typeface="Times" charset="0"/>
              </a:rPr>
              <a:pPr/>
              <a:t>17</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LAND PROMISE is recounted by Moses in Scripture at Deuteronomy 30, verses 1-10. In the heart of those ten verses lie these two:</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5</a:t>
            </a:r>
            <a:r>
              <a:rPr lang="en-US" b="1">
                <a:solidFill>
                  <a:srgbClr val="000000"/>
                </a:solidFill>
                <a:latin typeface="Times New Roman" charset="0"/>
                <a:ea typeface="ＭＳ Ｐゴシック" charset="0"/>
                <a:cs typeface="ＭＳ Ｐゴシック" charset="0"/>
              </a:rPr>
              <a:t> He will bring you to the land that belonged to your fathers, and you will take possession of it.  He will make you more prosperous and numerous than your fathers.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6 </a:t>
            </a:r>
            <a:r>
              <a:rPr lang="en-US" b="1">
                <a:solidFill>
                  <a:srgbClr val="000000"/>
                </a:solidFill>
                <a:latin typeface="Times New Roman" charset="0"/>
                <a:ea typeface="ＭＳ Ｐゴシック" charset="0"/>
                <a:cs typeface="ＭＳ Ｐゴシック" charset="0"/>
              </a:rPr>
              <a:t>The Lord your God will circumcise your hearts and the hearts of your descendants so that you may love him with all your heart and with all your soul, and live.</a:t>
            </a:r>
          </a:p>
        </p:txBody>
      </p:sp>
      <p:sp>
        <p:nvSpPr>
          <p:cNvPr id="46083"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0678F06-27A7-0D4D-88EF-9D46976C771B}" type="slidenum">
              <a:rPr lang="en-US" sz="1200" b="0">
                <a:latin typeface="Times" charset="0"/>
              </a:rPr>
              <a:pPr/>
              <a:t>18</a:t>
            </a:fld>
            <a:endParaRPr lang="en-US" sz="1200" b="0">
              <a:latin typeface="Times" charset="0"/>
            </a:endParaRPr>
          </a:p>
        </p:txBody>
      </p:sp>
      <p:sp>
        <p:nvSpPr>
          <p:cNvPr id="48130" name="Rectangle 2"/>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words of that promise, made here to Moses, reflect God's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6604D07-433F-E742-A160-C5D7B883F285}" type="slidenum">
              <a:rPr lang="en-US" sz="1200" b="0">
                <a:latin typeface="Times" charset="0"/>
              </a:rPr>
              <a:pPr/>
              <a:t>19</a:t>
            </a:fld>
            <a:endParaRPr lang="en-US" sz="1200" b="0">
              <a:latin typeface="Times" charset="0"/>
            </a:endParaRPr>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Now...the Davidic Covenant...</a:t>
            </a:r>
          </a:p>
          <a:p>
            <a:r>
              <a:rPr lang="en-US" b="1">
                <a:solidFill>
                  <a:srgbClr val="000000"/>
                </a:solidFill>
                <a:latin typeface="Times New Roman" charset="0"/>
                <a:ea typeface="ＭＳ Ｐゴシック" charset="0"/>
                <a:cs typeface="ＭＳ Ｐゴシック" charset="0"/>
              </a:rPr>
              <a:t>////	….an amplification of the SEED portion of the Abrahamic...  </a:t>
            </a:r>
          </a:p>
          <a:p>
            <a:r>
              <a:rPr lang="en-US" b="1">
                <a:solidFill>
                  <a:srgbClr val="000000"/>
                </a:solidFill>
                <a:latin typeface="Times New Roman" charset="0"/>
                <a:ea typeface="ＭＳ Ｐゴシック" charset="0"/>
                <a:cs typeface="ＭＳ Ｐゴシック" charset="0"/>
              </a:rPr>
              <a:t>2 Samuel 7, verses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75472DB-9095-A74E-965D-B13805FDEDAC}" type="slidenum">
              <a:rPr lang="en-US" sz="1200" b="0">
                <a:latin typeface="Times" charset="0"/>
              </a:rPr>
              <a:pPr/>
              <a:t>2</a:t>
            </a:fld>
            <a:endParaRPr lang="en-US" sz="1200" b="0">
              <a:latin typeface="Times" charset="0"/>
            </a:endParaRPr>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 using Study Help #15 for this </a:t>
            </a:r>
          </a:p>
          <a:p>
            <a:r>
              <a:rPr lang="en-US" b="1">
                <a:solidFill>
                  <a:srgbClr val="000000"/>
                </a:solidFill>
                <a:latin typeface="Times New Roman" charset="0"/>
                <a:ea typeface="ＭＳ Ｐゴシック" charset="0"/>
                <a:cs typeface="ＭＳ Ｐゴシック" charset="0"/>
              </a:rPr>
              <a:t>////	look at The MOSAIC COVENANT or MOSAIC LAW in the book of Exodus.  </a:t>
            </a:r>
          </a:p>
          <a:p>
            <a:r>
              <a:rPr lang="en-US" b="1">
                <a:solidFill>
                  <a:srgbClr val="000000"/>
                </a:solidFill>
                <a:latin typeface="Times New Roman" charset="0"/>
                <a:ea typeface="ＭＳ Ｐゴシック" charset="0"/>
                <a:cs typeface="ＭＳ Ｐゴシック" charset="0"/>
              </a:rPr>
              <a:t>////	What about this arrangement?  We must consider it in order to have the complete picture.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1BF0546-54D9-3D4F-B249-ECA1131C9823}" type="slidenum">
              <a:rPr lang="en-US" sz="1200" b="0">
                <a:latin typeface="Times" charset="0"/>
              </a:rPr>
              <a:pPr/>
              <a:t>20</a:t>
            </a:fld>
            <a:endParaRPr lang="en-US" sz="1200" b="0">
              <a:latin typeface="Times" charset="0"/>
            </a:endParaRPr>
          </a:p>
        </p:txBody>
      </p:sp>
      <p:sp>
        <p:nvSpPr>
          <p:cNvPr id="52226" name="Rectangle 2"/>
          <p:cNvSpPr>
            <a:spLocks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Again...at the heart of that scripture…</a:t>
            </a:r>
          </a:p>
          <a:p>
            <a:r>
              <a:rPr lang="en-US" b="1">
                <a:solidFill>
                  <a:srgbClr val="000000"/>
                </a:solidFill>
                <a:latin typeface="Times New Roman" charset="0"/>
                <a:ea typeface="ＭＳ Ｐゴシック" charset="0"/>
                <a:cs typeface="ＭＳ Ｐゴシック" charset="0"/>
              </a:rPr>
              <a:t>////	is the great Davidic Covenant and its three guarantees…</a:t>
            </a:r>
          </a:p>
          <a:p>
            <a:r>
              <a:rPr lang="en-US" b="1">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Your </a:t>
            </a:r>
            <a:r>
              <a:rPr lang="en-US" altLang="ja-JP" b="1" u="sng">
                <a:solidFill>
                  <a:srgbClr val="000000"/>
                </a:solidFill>
                <a:latin typeface="Times New Roman" charset="0"/>
                <a:ea typeface="ＭＳ Ｐゴシック" charset="0"/>
                <a:cs typeface="ＭＳ Ｐゴシック" charset="0"/>
              </a:rPr>
              <a:t>house</a:t>
            </a:r>
            <a:r>
              <a:rPr lang="en-US" altLang="ja-JP" b="1">
                <a:solidFill>
                  <a:srgbClr val="000000"/>
                </a:solidFill>
                <a:latin typeface="Times New Roman" charset="0"/>
                <a:ea typeface="ＭＳ Ｐゴシック" charset="0"/>
                <a:cs typeface="ＭＳ Ｐゴシック" charset="0"/>
              </a:rPr>
              <a:t> and your </a:t>
            </a:r>
            <a:r>
              <a:rPr lang="en-US" altLang="ja-JP" b="1" u="sng">
                <a:solidFill>
                  <a:srgbClr val="000000"/>
                </a:solidFill>
                <a:latin typeface="Times New Roman" charset="0"/>
                <a:ea typeface="ＭＳ Ｐゴシック" charset="0"/>
                <a:cs typeface="ＭＳ Ｐゴシック" charset="0"/>
              </a:rPr>
              <a:t>kingdom</a:t>
            </a:r>
            <a:r>
              <a:rPr lang="en-US" altLang="ja-JP" b="1">
                <a:solidFill>
                  <a:srgbClr val="000000"/>
                </a:solidFill>
                <a:latin typeface="Times New Roman" charset="0"/>
                <a:ea typeface="ＭＳ Ｐゴシック" charset="0"/>
                <a:cs typeface="ＭＳ Ｐゴシック" charset="0"/>
              </a:rPr>
              <a:t> will endure forever before me; your </a:t>
            </a:r>
            <a:r>
              <a:rPr lang="en-US" altLang="ja-JP" b="1" u="sng">
                <a:solidFill>
                  <a:srgbClr val="000000"/>
                </a:solidFill>
                <a:latin typeface="Times New Roman" charset="0"/>
                <a:ea typeface="ＭＳ Ｐゴシック" charset="0"/>
                <a:cs typeface="ＭＳ Ｐゴシック" charset="0"/>
              </a:rPr>
              <a:t>throne</a:t>
            </a:r>
            <a:r>
              <a:rPr lang="en-US" altLang="ja-JP" b="1">
                <a:solidFill>
                  <a:srgbClr val="000000"/>
                </a:solidFill>
                <a:latin typeface="Times New Roman" charset="0"/>
                <a:ea typeface="ＭＳ Ｐゴシック" charset="0"/>
                <a:cs typeface="ＭＳ Ｐゴシック" charset="0"/>
              </a:rPr>
              <a:t> will be established forever.</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To clarify:...</a:t>
            </a:r>
          </a:p>
          <a:p>
            <a:r>
              <a:rPr lang="en-US" b="1">
                <a:solidFill>
                  <a:srgbClr val="000000"/>
                </a:solidFill>
                <a:latin typeface="Times New Roman" charset="0"/>
                <a:ea typeface="ＭＳ Ｐゴシック" charset="0"/>
                <a:cs typeface="ＭＳ Ｐゴシック" charset="0"/>
              </a:rPr>
              <a:t>////	Your HOUSE.. or your lineage or family line...and your </a:t>
            </a:r>
          </a:p>
          <a:p>
            <a:r>
              <a:rPr lang="en-US" b="1">
                <a:solidFill>
                  <a:srgbClr val="000000"/>
                </a:solidFill>
                <a:latin typeface="Times New Roman" charset="0"/>
                <a:ea typeface="ＭＳ Ｐゴシック" charset="0"/>
                <a:cs typeface="ＭＳ Ｐゴシック" charset="0"/>
              </a:rPr>
              <a:t>////	KINGDOM...meaning actual real estate over which to govern...</a:t>
            </a:r>
          </a:p>
          <a:p>
            <a:r>
              <a:rPr lang="en-US" b="1">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47FE9D-FD57-CF4F-9DB7-68E91CFB4DFE}" type="slidenum">
              <a:rPr lang="en-US" sz="1200" b="0">
                <a:latin typeface="Times" charset="0"/>
              </a:rPr>
              <a:pPr/>
              <a:t>21</a:t>
            </a:fld>
            <a:endParaRPr lang="en-US" sz="1200" b="0">
              <a:latin typeface="Times" charset="0"/>
            </a:endParaRPr>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 the question must be asked…AFTER King David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day…1000 B.C….who is qualified to sit on that Davidic throne?</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3BA1BFB-B174-A640-B38E-A89DC85CC084}" type="slidenum">
              <a:rPr lang="en-US" sz="1200" b="0">
                <a:latin typeface="Times" charset="0"/>
              </a:rPr>
              <a:pPr/>
              <a:t>22</a:t>
            </a:fld>
            <a:endParaRPr lang="en-US" sz="1200" b="0">
              <a:latin typeface="Times" charset="0"/>
            </a:endParaRPr>
          </a:p>
        </p:txBody>
      </p:sp>
      <p:sp>
        <p:nvSpPr>
          <p:cNvPr id="56322" name="Rectangle 2"/>
          <p:cNvSpPr>
            <a:spLocks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Which…then… leads directly to the question of the DAVIDIC DYNASTY.  With Study Help #16 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find some answers. Because throughout the New Testament, we find…over and over again…</a:t>
            </a:r>
          </a:p>
          <a:p>
            <a:r>
              <a:rPr lang="en-US" b="1">
                <a:solidFill>
                  <a:srgbClr val="000000"/>
                </a:solidFill>
                <a:latin typeface="Times New Roman" charset="0"/>
                <a:ea typeface="ＭＳ Ｐゴシック" charset="0"/>
                <a:cs typeface="ＭＳ Ｐゴシック" charset="0"/>
              </a:rPr>
              <a:t>////	references to Jesus as the Son of David…a bloodline product of the Davidic dynasty…or THE ROYAL GENEALOGY OF JESUS CHRIST!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59133D-76B1-9F46-A9E6-24C9CA87D34D}" type="slidenum">
              <a:rPr lang="en-US" sz="1200" b="0">
                <a:latin typeface="Times" charset="0"/>
              </a:rPr>
              <a:pPr/>
              <a:t>23</a:t>
            </a:fld>
            <a:endParaRPr lang="en-US" sz="1200" b="0">
              <a:latin typeface="Times" charset="0"/>
            </a:endParaRPr>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A5E19F7-7CCA-BE47-914B-C23E7A952F36}" type="slidenum">
              <a:rPr lang="en-US" sz="1200" b="0">
                <a:latin typeface="Times" charset="0"/>
              </a:rPr>
              <a:pPr/>
              <a:t>24</a:t>
            </a:fld>
            <a:endParaRPr lang="en-US" sz="1200" b="0">
              <a:latin typeface="Times" charset="0"/>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18E5A3-067E-7644-88CF-AAF3F2DD7D85}" type="slidenum">
              <a:rPr lang="en-US" sz="1200" b="0">
                <a:latin typeface="Times" charset="0"/>
              </a:rPr>
              <a:pPr/>
              <a:t>25</a:t>
            </a:fld>
            <a:endParaRPr lang="en-US" sz="1200" b="0">
              <a:latin typeface="Times" charset="0"/>
            </a:endParaRPr>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their union came the brothers Cain and Abel.</a:t>
            </a:r>
          </a:p>
          <a:p>
            <a:r>
              <a:rPr lang="en-US" b="1">
                <a:solidFill>
                  <a:srgbClr val="000000"/>
                </a:solidFill>
                <a:latin typeface="Times New Roman" charset="0"/>
                <a:ea typeface="ＭＳ Ｐゴシック" charset="0"/>
                <a:cs typeface="ＭＳ Ｐゴシック" charset="0"/>
              </a:rPr>
              <a:t>////	And we know that Cain slew Abel because of Cain's jealousy of the gifts Abel made in sacrifice to the Lord. As a replacement for that murdered brother who was more favored by God, another son was born to Adam and Eve...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F08DAAD-9D84-9C4B-9573-1E6F42FC518F}" type="slidenum">
              <a:rPr lang="en-US" sz="1200" b="0">
                <a:latin typeface="Times" charset="0"/>
              </a:rPr>
              <a:pPr/>
              <a:t>26</a:t>
            </a:fld>
            <a:endParaRPr lang="en-US" sz="1200" b="0">
              <a:latin typeface="Times" charset="0"/>
            </a:endParaRPr>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5D60104-B333-1749-B903-A76D0397BB47}" type="slidenum">
              <a:rPr lang="en-US" sz="1200" b="0">
                <a:latin typeface="Times" charset="0"/>
              </a:rPr>
              <a:pPr/>
              <a:t>27</a:t>
            </a:fld>
            <a:endParaRPr lang="en-US" sz="1200" b="0">
              <a:latin typeface="Times" charset="0"/>
            </a:endParaRPr>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7D311F-5345-7C45-A9E8-B9E6C7E5ADCA}" type="slidenum">
              <a:rPr lang="en-US" sz="1200" b="0">
                <a:latin typeface="Times" charset="0"/>
              </a:rPr>
              <a:pPr/>
              <a:t>28</a:t>
            </a:fld>
            <a:endParaRPr lang="en-US" sz="1200" b="0">
              <a:latin typeface="Times" charset="0"/>
            </a:endParaRPr>
          </a:p>
        </p:txBody>
      </p:sp>
      <p:sp>
        <p:nvSpPr>
          <p:cNvPr id="68610" name="Rectangle 2"/>
          <p:cNvSpPr>
            <a:spLocks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C63FB91-EF7E-9843-8503-684B3E5674E1}" type="slidenum">
              <a:rPr lang="en-US" sz="1200" b="0">
                <a:latin typeface="Times" charset="0"/>
              </a:rPr>
              <a:pPr/>
              <a:t>29</a:t>
            </a:fld>
            <a:endParaRPr lang="en-US" sz="1200" b="0">
              <a:latin typeface="Times" charset="0"/>
            </a:endParaRPr>
          </a:p>
        </p:txBody>
      </p:sp>
      <p:sp>
        <p:nvSpPr>
          <p:cNvPr id="70658" name="Rectangle 2"/>
          <p:cNvSpPr>
            <a:spLocks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9A549D7-6BBD-6346-828A-6497A22E918D}" type="slidenum">
              <a:rPr lang="en-US" sz="1200" b="0">
                <a:latin typeface="Times" charset="0"/>
              </a:rPr>
              <a:pPr/>
              <a:t>3</a:t>
            </a:fld>
            <a:endParaRPr lang="en-US" sz="1200" b="0">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MOSES Bible File, remember the item M-C-C? </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M-C-C: standing for MORAL...CIVIL...CEREMONIAL parts of the new Law.  Many scholars and teachers have organized the Mosaic Law into those main parts…as God dictated Moses—twice, by the way – </a:t>
            </a:r>
            <a:r>
              <a:rPr lang="en-US" b="1">
                <a:solidFill>
                  <a:srgbClr val="000000"/>
                </a:solidFill>
                <a:latin typeface="Times New Roman" charset="0"/>
                <a:ea typeface="ＭＳ Ｐゴシック" charset="0"/>
                <a:cs typeface="ＭＳ Ｐゴシック" charset="0"/>
              </a:rPr>
              <a:t>atop Mt. Sinai.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44B73D3-DEF7-4748-919E-F8C4071EADD5}" type="slidenum">
              <a:rPr lang="en-US" sz="1200" b="0">
                <a:latin typeface="Times" charset="0"/>
              </a:rPr>
              <a:pPr/>
              <a:t>30</a:t>
            </a:fld>
            <a:endParaRPr lang="en-US" sz="1200" b="0">
              <a:latin typeface="Times" charset="0"/>
            </a:endParaRPr>
          </a:p>
        </p:txBody>
      </p:sp>
      <p:sp>
        <p:nvSpPr>
          <p:cNvPr id="72706" name="Rectangle 2"/>
          <p:cNvSpPr>
            <a:spLocks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And...among other of David's several wives...appears Bathsheba.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03876A-B8DC-BB46-BC62-7BEE052EACE5}" type="slidenum">
              <a:rPr lang="en-US" sz="1200" b="0">
                <a:latin typeface="Times" charset="0"/>
              </a:rPr>
              <a:pPr/>
              <a:t>31</a:t>
            </a:fld>
            <a:endParaRPr lang="en-US" sz="1200" b="0">
              <a:latin typeface="Times" charset="0"/>
            </a:endParaRPr>
          </a:p>
        </p:txBody>
      </p:sp>
      <p:sp>
        <p:nvSpPr>
          <p:cNvPr id="74754" name="Rectangle 2"/>
          <p:cNvSpPr>
            <a:spLocks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It's a crucial place.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24B189-F233-374C-A81F-9A67935E25E4}" type="slidenum">
              <a:rPr lang="en-US" sz="1200" b="0">
                <a:latin typeface="Times" charset="0"/>
              </a:rPr>
              <a:pPr/>
              <a:t>32</a:t>
            </a:fld>
            <a:endParaRPr lang="en-US" sz="1200" b="0">
              <a:latin typeface="Times" charset="0"/>
            </a:endParaRPr>
          </a:p>
        </p:txBody>
      </p:sp>
      <p:sp>
        <p:nvSpPr>
          <p:cNvPr id="76802" name="Rectangle 2"/>
          <p:cNvSpPr>
            <a:spLocks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3AFC34-5FBA-9E4A-89E6-2F806753FFAF}" type="slidenum">
              <a:rPr lang="en-US" sz="1200" b="0">
                <a:latin typeface="Times" charset="0"/>
              </a:rPr>
              <a:pPr/>
              <a:t>33</a:t>
            </a:fld>
            <a:endParaRPr lang="en-US" sz="1200" b="0">
              <a:latin typeface="Times" charset="0"/>
            </a:endParaRPr>
          </a:p>
        </p:txBody>
      </p:sp>
      <p:sp>
        <p:nvSpPr>
          <p:cNvPr id="78850" name="Rectangle 2"/>
          <p:cNvSpPr>
            <a:spLocks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Luke wrote about this in his Gospel.  In his third chapter, verse 23: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This further explanation from two eminent Bible scholars: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2AB3DA7-33C3-C446-8CB9-CB648D5EA30B}" type="slidenum">
              <a:rPr lang="en-US" sz="1200" b="0">
                <a:latin typeface="Times" charset="0"/>
              </a:rPr>
              <a:pPr/>
              <a:t>34</a:t>
            </a:fld>
            <a:endParaRPr lang="en-US" sz="1200" b="0">
              <a:latin typeface="Times" charset="0"/>
            </a:endParaRPr>
          </a:p>
        </p:txBody>
      </p:sp>
      <p:sp>
        <p:nvSpPr>
          <p:cNvPr id="80898" name="Rectangle 2"/>
          <p:cNvSpPr>
            <a:spLocks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 FOSTER-father. And then the climactic event of the ages...from Joseph and Mary, through the intervention of the Holy Spirit in Mary</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B5CC6B1-A749-3E45-848D-88B6D9056A70}" type="slidenum">
              <a:rPr lang="en-US" sz="1200" b="0">
                <a:latin typeface="Times" charset="0"/>
              </a:rPr>
              <a:pPr/>
              <a:t>35</a:t>
            </a:fld>
            <a:endParaRPr lang="en-US" sz="1200" b="0">
              <a:latin typeface="Times" charset="0"/>
            </a:endParaRPr>
          </a:p>
        </p:txBody>
      </p:sp>
      <p:sp>
        <p:nvSpPr>
          <p:cNvPr id="82946" name="Rectangle 2"/>
          <p:cNvSpPr>
            <a:spLocks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FD74ABD-2D23-4644-9C0A-9F1479280325}" type="slidenum">
              <a:rPr lang="en-US" sz="1200" b="0">
                <a:latin typeface="Times" charset="0"/>
              </a:rPr>
              <a:pPr/>
              <a:t>36</a:t>
            </a:fld>
            <a:endParaRPr lang="en-US" sz="1200" b="0">
              <a:latin typeface="Times" charset="0"/>
            </a:endParaRPr>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751F581-D56B-864A-A3C6-B9A75B4F3902}" type="slidenum">
              <a:rPr lang="en-US" sz="1200" b="0">
                <a:latin typeface="Times" charset="0"/>
              </a:rPr>
              <a:pPr/>
              <a:t>37</a:t>
            </a:fld>
            <a:endParaRPr lang="en-US" sz="1200" b="0">
              <a:latin typeface="Times" charset="0"/>
            </a:endParaRPr>
          </a:p>
        </p:txBody>
      </p:sp>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514ACEA-5EF6-B347-BF2C-BCC27F7D8C22}" type="slidenum">
              <a:rPr lang="en-US" sz="1200" b="0">
                <a:latin typeface="Times" charset="0"/>
              </a:rPr>
              <a:pPr/>
              <a:t>38</a:t>
            </a:fld>
            <a:endParaRPr lang="en-US" sz="1200" b="0">
              <a:latin typeface="Times" charset="0"/>
            </a:endParaRPr>
          </a:p>
        </p:txBody>
      </p:sp>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6E08D0B-CD5C-054D-876A-04D12A18C9AB}" type="slidenum">
              <a:rPr lang="en-US" sz="1200" b="0">
                <a:latin typeface="Times" charset="0"/>
              </a:rPr>
              <a:pPr/>
              <a:t>39</a:t>
            </a:fld>
            <a:endParaRPr lang="en-US" sz="1200" b="0">
              <a:latin typeface="Times" charset="0"/>
            </a:endParaRPr>
          </a:p>
        </p:txBody>
      </p:sp>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0309859-F9A0-0942-A363-697C0C1686AD}" type="slidenum">
              <a:rPr lang="en-US" sz="1200" b="0">
                <a:latin typeface="Times" charset="0"/>
              </a:rPr>
              <a:pPr/>
              <a:t>4</a:t>
            </a:fld>
            <a:endParaRPr lang="en-US" sz="1200" b="0">
              <a:latin typeface="Times" charset="0"/>
            </a:endParaRPr>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Remember also the context for these Laws.  </a:t>
            </a:r>
          </a:p>
          <a:p>
            <a:r>
              <a:rPr lang="en-US" b="1">
                <a:solidFill>
                  <a:srgbClr val="000000"/>
                </a:solidFill>
                <a:latin typeface="Times New Roman" charset="0"/>
                <a:ea typeface="ＭＳ Ｐゴシック" charset="0"/>
                <a:cs typeface="ＭＳ Ｐゴシック" charset="0"/>
              </a:rPr>
              <a:t>////	The Israelites had been in Egyptian bondage for four long centuries...hard labor...</a:t>
            </a:r>
          </a:p>
          <a:p>
            <a:r>
              <a:rPr lang="en-US" b="1">
                <a:solidFill>
                  <a:srgbClr val="000000"/>
                </a:solidFill>
                <a:latin typeface="Times New Roman" charset="0"/>
                <a:ea typeface="ＭＳ Ｐゴシック" charset="0"/>
                <a:cs typeface="ＭＳ Ｐゴシック" charset="0"/>
              </a:rPr>
              <a:t>////	poor or very little cultural and civic development...probably deeply lacking in experience in relating to each other in a civilized society...having no time for development of higher levels of interpersonal relationships..  </a:t>
            </a:r>
          </a:p>
          <a:p>
            <a:r>
              <a:rPr lang="en-US" b="1">
                <a:solidFill>
                  <a:srgbClr val="000000"/>
                </a:solidFill>
                <a:latin typeface="Times New Roman" charset="0"/>
                <a:ea typeface="ＭＳ Ｐゴシック" charset="0"/>
                <a:cs typeface="ＭＳ Ｐゴシック" charset="0"/>
              </a:rPr>
              <a:t>////	And certainly, little direction on how to maintain a growing relationship with their Creator God. ..the God of Abraham, Isaac, and Jacob.  It had become a mystery…perhaps only a distant memory. </a:t>
            </a:r>
          </a:p>
          <a:p>
            <a:r>
              <a:rPr lang="en-US" b="1">
                <a:solidFill>
                  <a:srgbClr val="000000"/>
                </a:solidFill>
                <a:latin typeface="Times New Roman" charset="0"/>
                <a:ea typeface="ＭＳ Ｐゴシック" charset="0"/>
                <a:cs typeface="ＭＳ Ｐゴシック" charset="0"/>
              </a:rPr>
              <a:t>////	So…the Mosaic Law then becomes a major step in the development of the Israelites as they mature in their relationship to God while learning to behave among themselves as the Chosen People.</a:t>
            </a:r>
          </a:p>
          <a:p>
            <a:r>
              <a:rPr lang="en-US" b="1">
                <a:solidFill>
                  <a:srgbClr val="000000"/>
                </a:solidFill>
                <a:latin typeface="Times New Roman" charset="0"/>
                <a:ea typeface="ＭＳ Ｐゴシック" charset="0"/>
                <a:cs typeface="ＭＳ Ｐゴシック" charset="0"/>
              </a:rPr>
              <a:t>SO YOU SEE…THERE IS ALWAYS A CONTEXTUAL REASON FOR EVERY BIBLICAL EVENT OR INSTRUCTION.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C31F19-673D-AD41-9820-C3966CC4A6F2}" type="slidenum">
              <a:rPr lang="en-US" sz="1200" b="0">
                <a:latin typeface="Times" charset="0"/>
              </a:rPr>
              <a:pPr/>
              <a:t>40</a:t>
            </a:fld>
            <a:endParaRPr lang="en-US" sz="1200" b="0">
              <a:latin typeface="Times" charset="0"/>
            </a:endParaRPr>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D0CB8F6-09B3-6A46-BC90-16A6ADF83E4C}" type="slidenum">
              <a:rPr lang="en-US" sz="1200" b="0">
                <a:latin typeface="Times" charset="0"/>
              </a:rPr>
              <a:pPr/>
              <a:t>41</a:t>
            </a:fld>
            <a:endParaRPr lang="en-US" sz="1200" b="0">
              <a:latin typeface="Times" charset="0"/>
            </a:endParaRPr>
          </a:p>
        </p:txBody>
      </p:sp>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EA5A69-5AC1-814B-A4DE-27F7A14B7FEF}" type="slidenum">
              <a:rPr lang="en-US" sz="1200" b="0">
                <a:latin typeface="Times" charset="0"/>
              </a:rPr>
              <a:pPr/>
              <a:t>42</a:t>
            </a:fld>
            <a:endParaRPr lang="en-US" sz="1200" b="0">
              <a:latin typeface="Times" charset="0"/>
            </a:endParaRPr>
          </a:p>
        </p:txBody>
      </p:sp>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28A8CB-22A2-2948-AB59-F9DED610B364}" type="slidenum">
              <a:rPr lang="en-US" sz="1200" b="0">
                <a:latin typeface="Times" charset="0"/>
              </a:rPr>
              <a:pPr/>
              <a:t>43</a:t>
            </a:fld>
            <a:endParaRPr lang="en-US" sz="1200" b="0">
              <a:latin typeface="Times" charset="0"/>
            </a:endParaRPr>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4BF9659-336D-9349-B35C-2C24ADB26B60}" type="slidenum">
              <a:rPr lang="en-US" sz="1200" b="0">
                <a:latin typeface="Times" charset="0"/>
              </a:rPr>
              <a:pPr/>
              <a:t>44</a:t>
            </a:fld>
            <a:endParaRPr lang="en-US" sz="1200" b="0">
              <a:latin typeface="Times" charset="0"/>
            </a:endParaRPr>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Now…with all this said, let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summarize the ROYAL GENEALOGY OF JESUS CHRIST…along with Study Help 16…</a:t>
            </a:r>
          </a:p>
          <a:p>
            <a:r>
              <a:rPr lang="en-US" b="1">
                <a:solidFill>
                  <a:srgbClr val="000000"/>
                </a:solidFill>
                <a:latin typeface="Times New Roman" charset="0"/>
                <a:ea typeface="ＭＳ Ｐゴシック" charset="0"/>
                <a:cs typeface="ＭＳ Ｐゴシック" charset="0"/>
              </a:rPr>
              <a:t>////	….Mary…produced the bloodline for the Messiah.</a:t>
            </a:r>
          </a:p>
          <a:p>
            <a:r>
              <a:rPr lang="en-US" b="1">
                <a:solidFill>
                  <a:srgbClr val="000000"/>
                </a:solidFill>
                <a:latin typeface="Times New Roman" charset="0"/>
                <a:ea typeface="ＭＳ Ｐゴシック" charset="0"/>
                <a:cs typeface="ＭＳ Ｐゴシック" charset="0"/>
              </a:rPr>
              <a:t>////	….This Lucan genealogy traces the Lord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bloodline </a:t>
            </a:r>
          </a:p>
          <a:p>
            <a:r>
              <a:rPr lang="en-US" b="1">
                <a:solidFill>
                  <a:srgbClr val="000000"/>
                </a:solidFill>
                <a:latin typeface="Times New Roman" charset="0"/>
                <a:ea typeface="ＭＳ Ｐゴシック" charset="0"/>
                <a:cs typeface="ＭＳ Ｐゴシック" charset="0"/>
              </a:rPr>
              <a:t>backward to Adam.</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….it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the lineal descent.</a:t>
            </a:r>
          </a:p>
          <a:p>
            <a:r>
              <a:rPr lang="en-US" b="1">
                <a:solidFill>
                  <a:srgbClr val="000000"/>
                </a:solidFill>
                <a:latin typeface="Times New Roman" charset="0"/>
                <a:ea typeface="ＭＳ Ｐゴシック" charset="0"/>
                <a:cs typeface="ＭＳ Ｐゴシック" charset="0"/>
              </a:rPr>
              <a:t>////	….It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personal genealogy…</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….A seed of the House of David…</a:t>
            </a:r>
          </a:p>
          <a:p>
            <a:r>
              <a:rPr lang="en-US" b="1">
                <a:solidFill>
                  <a:srgbClr val="000000"/>
                </a:solidFill>
                <a:latin typeface="Times New Roman" charset="0"/>
                <a:ea typeface="ＭＳ Ｐゴシック" charset="0"/>
                <a:cs typeface="ＭＳ Ｐゴシック" charset="0"/>
              </a:rPr>
              <a:t>////	….All of it recounted in 2 Samuel and Romans.</a:t>
            </a:r>
          </a:p>
          <a:p>
            <a:r>
              <a:rPr lang="en-US" b="1">
                <a:solidFill>
                  <a:srgbClr val="000000"/>
                </a:solidFill>
                <a:latin typeface="Times New Roman" charset="0"/>
                <a:ea typeface="ＭＳ Ｐゴシック" charset="0"/>
                <a:cs typeface="ＭＳ Ｐゴシック" charset="0"/>
              </a:rPr>
              <a:t>Meanwhile…from Joseph</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solidFill>
                  <a:srgbClr val="000000"/>
                </a:solidFill>
                <a:latin typeface="Times New Roman" charset="0"/>
                <a:ea typeface="ＭＳ Ｐゴシック" charset="0"/>
                <a:cs typeface="ＭＳ Ｐゴシック" charset="0"/>
              </a:rPr>
              <a:t>////	….This is the Royal</a:t>
            </a:r>
          </a:p>
          <a:p>
            <a:r>
              <a:rPr lang="en-US" b="1">
                <a:solidFill>
                  <a:srgbClr val="000000"/>
                </a:solidFill>
                <a:latin typeface="Times New Roman" charset="0"/>
                <a:ea typeface="ＭＳ Ｐゴシック" charset="0"/>
                <a:cs typeface="ＭＳ Ｐゴシック" charset="0"/>
              </a:rPr>
              <a:t>////	….Legal line.</a:t>
            </a:r>
          </a:p>
          <a:p>
            <a:r>
              <a:rPr lang="en-US" b="1">
                <a:solidFill>
                  <a:srgbClr val="000000"/>
                </a:solidFill>
                <a:latin typeface="Times New Roman" charset="0"/>
                <a:ea typeface="ＭＳ Ｐゴシック" charset="0"/>
                <a:cs typeface="ＭＳ Ｐゴシック" charset="0"/>
              </a:rPr>
              <a:t>////	….Moving forward from Abraham…</a:t>
            </a:r>
          </a:p>
          <a:p>
            <a:r>
              <a:rPr lang="en-US" b="1">
                <a:solidFill>
                  <a:srgbClr val="000000"/>
                </a:solidFill>
                <a:latin typeface="Times New Roman" charset="0"/>
                <a:ea typeface="ＭＳ Ｐゴシック" charset="0"/>
                <a:cs typeface="ＭＳ Ｐゴシック" charset="0"/>
              </a:rPr>
              <a:t>////	….As a son of David…</a:t>
            </a:r>
          </a:p>
          <a:p>
            <a:r>
              <a:rPr lang="en-US" b="1">
                <a:solidFill>
                  <a:srgbClr val="000000"/>
                </a:solidFill>
                <a:latin typeface="Times New Roman" charset="0"/>
                <a:ea typeface="ＭＳ Ｐゴシック" charset="0"/>
                <a:cs typeface="ＭＳ Ｐゴシック" charset="0"/>
              </a:rPr>
              <a:t>////	….through Joseph…</a:t>
            </a:r>
          </a:p>
          <a:p>
            <a:r>
              <a:rPr lang="en-US" b="1">
                <a:solidFill>
                  <a:srgbClr val="000000"/>
                </a:solidFill>
                <a:latin typeface="Times New Roman" charset="0"/>
                <a:ea typeface="ＭＳ Ｐゴシック" charset="0"/>
                <a:cs typeface="ＭＳ Ｐゴシック" charset="0"/>
              </a:rPr>
              <a:t>////	….the Legal Line…</a:t>
            </a:r>
          </a:p>
          <a:p>
            <a:r>
              <a:rPr lang="en-US" b="1">
                <a:solidFill>
                  <a:srgbClr val="000000"/>
                </a:solidFill>
                <a:latin typeface="Times New Roman" charset="0"/>
                <a:ea typeface="ＭＳ Ｐゴシック" charset="0"/>
                <a:cs typeface="ＭＳ Ｐゴシック" charset="0"/>
              </a:rPr>
              <a:t>////	….As a revelation to the Jew…</a:t>
            </a:r>
          </a:p>
          <a:p>
            <a:r>
              <a:rPr lang="en-US" b="1">
                <a:solidFill>
                  <a:srgbClr val="000000"/>
                </a:solidFill>
                <a:latin typeface="Times New Roman" charset="0"/>
                <a:ea typeface="ＭＳ Ｐゴシック" charset="0"/>
                <a:cs typeface="ＭＳ Ｐゴシック" charset="0"/>
              </a:rPr>
              <a:t>////	….both lines of descent then producing….THE ROYAL BIRTH …INTO THE EARTH…OF THE LORD JESUS CHRIST.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EFA5588-5024-9546-AC6B-D7A5FF34E66F}" type="slidenum">
              <a:rPr lang="en-US" sz="1200" b="0">
                <a:latin typeface="Times" charset="0"/>
              </a:rPr>
              <a:pPr/>
              <a:t>45</a:t>
            </a:fld>
            <a:endParaRPr lang="en-US" sz="1200" b="0">
              <a:latin typeface="Times" charset="0"/>
            </a:endParaRPr>
          </a:p>
        </p:txBody>
      </p:sp>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Taken together, we can see that when Jesus entered</a:t>
            </a:r>
          </a:p>
          <a:p>
            <a:r>
              <a:rPr lang="en-US" b="1">
                <a:solidFill>
                  <a:srgbClr val="000000"/>
                </a:solidFill>
                <a:latin typeface="Times New Roman" charset="0"/>
                <a:ea typeface="ＭＳ Ｐゴシック" charset="0"/>
                <a:cs typeface="ＭＳ Ｐゴシック" charset="0"/>
              </a:rPr>
              <a:t>the City of Jerusalem on Palm Sunday he was approaching…the eastern entrance to the great Herodian Temple with the apparent purpose –– so the people thought –– of actually claiming the Throne of David as his 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C461BD-C0BE-E948-AA7C-2AF571327D2E}" type="slidenum">
              <a:rPr lang="en-US" sz="1200" b="0">
                <a:latin typeface="Times" charset="0"/>
              </a:rPr>
              <a:pPr/>
              <a:t>46</a:t>
            </a:fld>
            <a:endParaRPr lang="en-US" sz="1200" b="0">
              <a:latin typeface="Times" charset="0"/>
            </a:endParaRPr>
          </a:p>
        </p:txBody>
      </p:sp>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It all happened here… in the massive armed precincts of Herod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Temple on the same site as Solomon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earlier Temple and before that, the mountaintop where Abraham was instructed to sacrifice Isaac 2000 years earlier…</a:t>
            </a:r>
          </a:p>
          <a:p>
            <a:r>
              <a:rPr lang="en-US" b="1">
                <a:solidFill>
                  <a:srgbClr val="000000"/>
                </a:solidFill>
                <a:latin typeface="Times New Roman" charset="0"/>
                <a:ea typeface="ＭＳ Ｐゴシック" charset="0"/>
                <a:cs typeface="ＭＳ Ｐゴシック" charset="0"/>
              </a:rPr>
              <a:t>….and on the Mount of Olives…in the outskirts of the ancient city of Jerusalem…</a:t>
            </a:r>
          </a:p>
          <a:p>
            <a:r>
              <a:rPr lang="en-US" b="1">
                <a:solidFill>
                  <a:srgbClr val="000000"/>
                </a:solidFill>
                <a:latin typeface="Times New Roman" charset="0"/>
                <a:ea typeface="ＭＳ Ｐゴシック" charset="0"/>
                <a:cs typeface="ＭＳ Ｐゴシック" charset="0"/>
              </a:rPr>
              <a:t>…and the Lord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agony in the Gethsemane garden.</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10D47BD-3357-6F48-A68F-653D270A883C}" type="slidenum">
              <a:rPr lang="en-US" sz="1200" b="0">
                <a:latin typeface="Times" charset="0"/>
              </a:rPr>
              <a:pPr/>
              <a:t>47</a:t>
            </a:fld>
            <a:endParaRPr lang="en-US" sz="1200" b="0">
              <a:latin typeface="Times" charset="0"/>
            </a:endParaRPr>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appearance of the Lord in Israel 2000 years ago leads directly to the last of the amplified subcontracts of the Abrahamic Covenant.  This last one is...the NEW COVENANT...</a:t>
            </a:r>
          </a:p>
          <a:p>
            <a:r>
              <a:rPr lang="en-US" b="1">
                <a:solidFill>
                  <a:srgbClr val="000000"/>
                </a:solidFill>
                <a:latin typeface="Times New Roman" charset="0"/>
                <a:ea typeface="ＭＳ Ｐゴシック" charset="0"/>
                <a:cs typeface="ＭＳ Ｐゴシック" charset="0"/>
              </a:rPr>
              <a:t>////	….a further expansion on the message and implications of that BLESSING part of the Abrahamic.  We find it in Jeremiah 31:31-34.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90E70E5-949B-E440-B0E2-D167C9465CDA}" type="slidenum">
              <a:rPr lang="en-US" sz="1200" b="0">
                <a:latin typeface="Times" charset="0"/>
              </a:rPr>
              <a:pPr/>
              <a:t>48</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become more familiar with Jeremiah further on.  But for now…Jeremiah is the Bible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central figure in delivering the New Covenant announcement…a new arrangement just over the prophet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historical horizon from his Old Testament time!</a:t>
            </a:r>
          </a:p>
          <a:p>
            <a:r>
              <a:rPr lang="en-US" b="1">
                <a:solidFill>
                  <a:srgbClr val="000000"/>
                </a:solidFill>
                <a:latin typeface="Times New Roman" charset="0"/>
                <a:ea typeface="ＭＳ Ｐゴシック" charset="0"/>
                <a:cs typeface="ＭＳ Ｐゴシック" charset="0"/>
              </a:rPr>
              <a:t>////	Think about the prophet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severe circumstances at the time he was writing…They are right there in the ROYALTY FILE FOLDER.  Jeremiah appeared in the time of  THE PROPHETS.</a:t>
            </a:r>
          </a:p>
          <a:p>
            <a:r>
              <a:rPr lang="en-US" b="1">
                <a:solidFill>
                  <a:srgbClr val="000000"/>
                </a:solidFill>
                <a:latin typeface="Times New Roman" charset="0"/>
                <a:ea typeface="ＭＳ Ｐゴシック" charset="0"/>
                <a:cs typeface="ＭＳ Ｐゴシック" charset="0"/>
              </a:rPr>
              <a:t>The United Kingdom had split apart.  Jerusalem was soon to be destroyed by the approaching Babylonians.  In spite of those terrible times, Jeremiah pronounced a message of incomparable brilliance and optimism…a piece of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good news</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that would echo through the coming centuries...awaiting only the appearance of Messiah to fulfill his vision.</a:t>
            </a:r>
          </a:p>
          <a:p>
            <a:r>
              <a:rPr lang="en-US" b="1">
                <a:solidFill>
                  <a:srgbClr val="000000"/>
                </a:solidFill>
                <a:latin typeface="Times New Roman" charset="0"/>
                <a:ea typeface="ＭＳ Ｐゴシック" charset="0"/>
                <a:cs typeface="ＭＳ Ｐゴシック" charset="0"/>
              </a:rPr>
              <a:t>////	…Yes…Jeremiah</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circumstances were severe…JUDAH WAS IN CRISIS! </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56E5DB-70F6-FD47-9796-9E65C5EA1FB0}" type="slidenum">
              <a:rPr lang="en-US" sz="1200" b="0">
                <a:latin typeface="Times" charset="0"/>
              </a:rPr>
              <a:pPr/>
              <a:t>49</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Here are those amazing words from Jeremiah 31... This is THE NEW COVENANT announcement!  Pay close attention to every word!</a:t>
            </a:r>
          </a:p>
          <a:p>
            <a:r>
              <a:rPr lang="en-US" b="1">
                <a:solidFill>
                  <a:srgbClr val="000000"/>
                </a:solidFill>
                <a:latin typeface="Times New Roman" charset="0"/>
                <a:ea typeface="ＭＳ Ｐゴシック" charset="0"/>
                <a:cs typeface="ＭＳ Ｐゴシック" charset="0"/>
              </a:rPr>
              <a:t>////	Calling out verse 31 specifically..."The time is coming," declares the Lord, "when I will make a NEW COVENANT with the house of Israel</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…the Northern Kingdom…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and with the house of Judah</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…the Southern Kingdom.</a:t>
            </a:r>
          </a:p>
          <a:p>
            <a:r>
              <a:rPr lang="en-US" b="1">
                <a:solidFill>
                  <a:srgbClr val="000000"/>
                </a:solidFill>
                <a:latin typeface="Times New Roman" charset="0"/>
                <a:ea typeface="ＭＳ Ｐゴシック" charset="0"/>
                <a:cs typeface="ＭＳ Ｐゴシック" charset="0"/>
              </a:rPr>
              <a:t>////	A new covenant…</a:t>
            </a:r>
          </a:p>
          <a:p>
            <a:r>
              <a:rPr lang="en-US" b="1">
                <a:solidFill>
                  <a:srgbClr val="000000"/>
                </a:solidFill>
                <a:latin typeface="Times" charset="0"/>
                <a:ea typeface="ＭＳ Ｐゴシック" charset="0"/>
                <a:cs typeface="ＭＳ Ｐゴシック" charset="0"/>
              </a:rPr>
              <a:t>////	with Israel…the Northern Kingdom, now dispersed…</a:t>
            </a:r>
          </a:p>
          <a:p>
            <a:r>
              <a:rPr lang="en-US" b="1">
                <a:solidFill>
                  <a:srgbClr val="000000"/>
                </a:solidFill>
                <a:latin typeface="Times" charset="0"/>
                <a:ea typeface="ＭＳ Ｐゴシック" charset="0"/>
                <a:cs typeface="ＭＳ Ｐゴシック" charset="0"/>
              </a:rPr>
              <a:t>////	and with Judah…the Southern Kingdom…a nation to go into captivity but with a promised return to the Land of Abraham</a:t>
            </a:r>
            <a:r>
              <a:rPr lang="ja-JP" altLang="en-US"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inheritance.</a:t>
            </a:r>
            <a:endParaRPr lang="en-US" b="1">
              <a:solidFill>
                <a:srgbClr val="000000"/>
              </a:solidFill>
              <a:latin typeface="Times" charset="0"/>
              <a:ea typeface="ＭＳ Ｐゴシック" charset="0"/>
              <a:cs typeface="ＭＳ Ｐゴシック" charset="0"/>
            </a:endParaRPr>
          </a:p>
        </p:txBody>
      </p:sp>
      <p:sp>
        <p:nvSpPr>
          <p:cNvPr id="111619"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D6C326F-A13F-BF48-B3C1-33ABA598EEB6}" type="slidenum">
              <a:rPr lang="en-US" sz="1200" b="0">
                <a:latin typeface="Times" charset="0"/>
              </a:rPr>
              <a:pPr/>
              <a:t>5</a:t>
            </a:fld>
            <a:endParaRPr lang="en-US" sz="1200" b="0">
              <a:latin typeface="Times" charset="0"/>
            </a:endParaRPr>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one most important distinction between the Abrahamic and the Mosaic arrangements.  And here it is…</a:t>
            </a:r>
          </a:p>
          <a:p>
            <a:r>
              <a:rPr lang="en-US" b="1">
                <a:solidFill>
                  <a:srgbClr val="000000"/>
                </a:solidFill>
                <a:latin typeface="Times New Roman" charset="0"/>
                <a:ea typeface="ＭＳ Ｐゴシック" charset="0"/>
                <a:cs typeface="ＭＳ Ｐゴシック" charset="0"/>
              </a:rPr>
              <a:t>////	….the MOSAIC COVENANT had a beginning --- as did the Abrahamic, of course --- but THE MOSAIC also had an END.  As of this moment, the Abrahamic Contract is still running while the Mosaic ended at Calvary…as we will shortly see!</a:t>
            </a:r>
          </a:p>
          <a:p>
            <a:endParaRPr lang="en-US" b="1">
              <a:solidFill>
                <a:srgbClr val="000000"/>
              </a:solidFill>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19E6DD-C64F-CB43-B789-48F92398FC82}" type="slidenum">
              <a:rPr lang="en-US" sz="1200" b="0">
                <a:latin typeface="Times" charset="0"/>
              </a:rPr>
              <a:pPr/>
              <a:t>50</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"It will not be like the covenant I made with their forefathers when I took them by the hand to lead them out of Egypt, because they broke my covenant though I was a husband to them, " declares the Lord.</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B62AB4-ABB9-3148-AF35-7C47A9575885}" type="slidenum">
              <a:rPr lang="en-US" sz="1200" b="0">
                <a:latin typeface="Times" charset="0"/>
              </a:rPr>
              <a:pPr/>
              <a:t>51</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This is the covenant I will make with the house of Israel after that time, declares the Lord. </a:t>
            </a:r>
          </a:p>
          <a:p>
            <a:r>
              <a:rPr lang="en-US" b="1">
                <a:solidFill>
                  <a:srgbClr val="000000"/>
                </a:solidFill>
                <a:latin typeface="Times New Roman" charset="0"/>
                <a:ea typeface="ＭＳ Ｐゴシック" charset="0"/>
                <a:cs typeface="ＭＳ Ｐゴシック"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b="1">
                <a:solidFill>
                  <a:srgbClr val="000000"/>
                </a:solidFill>
                <a:latin typeface="Times New Roman" charset="0"/>
                <a:ea typeface="ＭＳ Ｐゴシック" charset="0"/>
                <a:cs typeface="ＭＳ Ｐゴシック" charset="0"/>
              </a:rPr>
              <a:t>[John Walvoord, Roy Zuck; </a:t>
            </a:r>
            <a:r>
              <a:rPr lang="en-US" b="1" i="1">
                <a:solidFill>
                  <a:srgbClr val="000000"/>
                </a:solidFill>
                <a:latin typeface="Times New Roman" charset="0"/>
                <a:ea typeface="ＭＳ Ｐゴシック" charset="0"/>
                <a:cs typeface="ＭＳ Ｐゴシック" charset="0"/>
              </a:rPr>
              <a:t>The Bible Knowledge Commentary – Old Testament 	Edition</a:t>
            </a:r>
            <a:r>
              <a:rPr lang="en-US" b="1">
                <a:solidFill>
                  <a:srgbClr val="000000"/>
                </a:solidFill>
                <a:latin typeface="Times New Roman" charset="0"/>
                <a:ea typeface="ＭＳ Ｐゴシック" charset="0"/>
                <a:cs typeface="ＭＳ Ｐゴシック" charset="0"/>
              </a:rPr>
              <a:t>; Victor Books, 1985; page 1171</a:t>
            </a:r>
          </a:p>
        </p:txBody>
      </p:sp>
      <p:sp>
        <p:nvSpPr>
          <p:cNvPr id="115715"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68F8E34-97E7-1B4A-89A1-235E1828E574}" type="slidenum">
              <a:rPr lang="en-US" sz="1200" b="0">
                <a:latin typeface="Times" charset="0"/>
              </a:rPr>
              <a:pPr/>
              <a:t>52</a:t>
            </a:fld>
            <a:endParaRPr lang="en-US" sz="1200" b="0">
              <a:latin typeface="Times" charset="0"/>
            </a:endParaRPr>
          </a:p>
        </p:txBody>
      </p:sp>
      <p:sp>
        <p:nvSpPr>
          <p:cNvPr id="117762" name="Rectangle 2"/>
          <p:cNvSpPr>
            <a:spLocks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move over to the New Testament...for the announcement at that time…</a:t>
            </a:r>
          </a:p>
          <a:p>
            <a:r>
              <a:rPr lang="en-US" b="1">
                <a:solidFill>
                  <a:srgbClr val="000000"/>
                </a:solidFill>
                <a:latin typeface="Times New Roman" charset="0"/>
                <a:ea typeface="ＭＳ Ｐゴシック" charset="0"/>
                <a:cs typeface="ＭＳ Ｐゴシック" charset="0"/>
              </a:rPr>
              <a:t>////	…The 22nd chapter of Luke...verses 19-20.  At that final supper with his friends…Jesus</a:t>
            </a:r>
          </a:p>
          <a:p>
            <a:r>
              <a:rPr lang="en-US" b="1">
                <a:solidFill>
                  <a:srgbClr val="000000"/>
                </a:solidFill>
                <a:latin typeface="Times New Roman" charset="0"/>
                <a:ea typeface="ＭＳ Ｐゴシック" charset="0"/>
                <a:cs typeface="ＭＳ Ｐゴシック" charset="0"/>
              </a:rPr>
              <a:t>////	..."took bread, gave thanks and broke it, and gave it to them,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This is my body given for you; do this in remembrance of me.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In the same way, after the supper he took the cup,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This is the …</a:t>
            </a:r>
          </a:p>
          <a:p>
            <a:r>
              <a:rPr lang="en-US" b="1">
                <a:solidFill>
                  <a:srgbClr val="000000"/>
                </a:solidFill>
                <a:latin typeface="Times New Roman" charset="0"/>
                <a:ea typeface="ＭＳ Ｐゴシック" charset="0"/>
                <a:cs typeface="ＭＳ Ｐゴシック" charset="0"/>
              </a:rPr>
              <a:t>////	…new covenant in my blood, which is poured out for you.</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21B345-58DE-2947-9B29-AD1A6040CB64}" type="slidenum">
              <a:rPr lang="en-US" sz="1200" b="0">
                <a:latin typeface="Times" charset="0"/>
              </a:rPr>
              <a:pPr/>
              <a:t>53</a:t>
            </a:fld>
            <a:endParaRPr lang="en-US" sz="1200" b="0">
              <a:latin typeface="Times" charset="0"/>
            </a:endParaRPr>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again...in the 26th chapter of Matthew...verses 26-28:</a:t>
            </a:r>
          </a:p>
          <a:p>
            <a:r>
              <a:rPr lang="en-US" b="1">
                <a:solidFill>
                  <a:srgbClr val="000000"/>
                </a:solidFill>
                <a:latin typeface="Times New Roman" charset="0"/>
                <a:ea typeface="ＭＳ Ｐゴシック" charset="0"/>
                <a:cs typeface="ＭＳ Ｐゴシック" charset="0"/>
              </a:rPr>
              <a:t>////</a:t>
            </a:r>
            <a:r>
              <a:rPr lang="en-US" b="1" baseline="30000">
                <a:solidFill>
                  <a:srgbClr val="000000"/>
                </a:solidFill>
                <a:latin typeface="Times New Roman" charset="0"/>
                <a:ea typeface="ＭＳ Ｐゴシック" charset="0"/>
                <a:cs typeface="ＭＳ Ｐゴシック" charset="0"/>
              </a:rPr>
              <a:t> 	26</a:t>
            </a:r>
            <a:r>
              <a:rPr lang="en-US" b="1">
                <a:solidFill>
                  <a:srgbClr val="000000"/>
                </a:solidFill>
                <a:latin typeface="Times New Roman" charset="0"/>
                <a:ea typeface="ＭＳ Ｐゴシック" charset="0"/>
                <a:cs typeface="ＭＳ Ｐゴシック" charset="0"/>
              </a:rPr>
              <a:t>While they were eating, Jesus took bread, gave thanks and broke it, and gave it to his disciples,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Take and eat; this is my body.</a:t>
            </a:r>
            <a:r>
              <a:rPr lang="ja-JP" altLang="en-US" b="1">
                <a:solidFill>
                  <a:srgbClr val="000000"/>
                </a:solidFill>
                <a:latin typeface="Times New Roman" charset="0"/>
                <a:ea typeface="ＭＳ Ｐゴシック" charset="0"/>
                <a:cs typeface="ＭＳ Ｐゴシック" charset="0"/>
              </a:rPr>
              <a:t>”</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27</a:t>
            </a:r>
            <a:r>
              <a:rPr lang="en-US" b="1">
                <a:solidFill>
                  <a:srgbClr val="000000"/>
                </a:solidFill>
                <a:latin typeface="Times New Roman" charset="0"/>
                <a:ea typeface="ＭＳ Ｐゴシック" charset="0"/>
                <a:cs typeface="ＭＳ Ｐゴシック" charset="0"/>
              </a:rPr>
              <a:t>Then he took the cup, gave thanks and offered it to them,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Drink from it, all of you. </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28</a:t>
            </a:r>
            <a:r>
              <a:rPr lang="en-US" b="1">
                <a:solidFill>
                  <a:srgbClr val="000000"/>
                </a:solidFill>
                <a:latin typeface="Times New Roman" charset="0"/>
                <a:ea typeface="ＭＳ Ｐゴシック" charset="0"/>
                <a:cs typeface="ＭＳ Ｐゴシック" charset="0"/>
              </a:rPr>
              <a:t>This is my blood of the covenant, which is poured out for many for the forgiveness of sins. </a:t>
            </a:r>
          </a:p>
          <a:p>
            <a:r>
              <a:rPr lang="en-US" b="1">
                <a:solidFill>
                  <a:srgbClr val="000000"/>
                </a:solidFill>
                <a:latin typeface="Times New Roman" charset="0"/>
                <a:ea typeface="ＭＳ Ｐゴシック" charset="0"/>
                <a:cs typeface="ＭＳ Ｐゴシック" charset="0"/>
              </a:rPr>
              <a:t>////	Again…the Lord said clearly…MY BLOOD OF THE COVENANT!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E091DC-088B-F94C-ABEF-12D6781D7461}" type="slidenum">
              <a:rPr lang="en-US" sz="1200" b="0">
                <a:latin typeface="Times" charset="0"/>
              </a:rPr>
              <a:pPr/>
              <a:t>54</a:t>
            </a:fld>
            <a:endParaRPr lang="en-US" sz="1200" b="0">
              <a:latin typeface="Times" charset="0"/>
            </a:endParaRPr>
          </a:p>
        </p:txBody>
      </p:sp>
      <p:sp>
        <p:nvSpPr>
          <p:cNvPr id="121858" name="Rectangle 2"/>
          <p:cNvSpPr>
            <a:spLocks noChangeArrowheads="1" noTextEdit="1"/>
          </p:cNvSpPr>
          <p:nvPr>
            <p:ph type="sldImg"/>
          </p:nvPr>
        </p:nvSpPr>
        <p:spPr>
          <a:solidFill>
            <a:srgbClr val="FFFFFF"/>
          </a:solidFill>
          <a:ln/>
        </p:spPr>
      </p:sp>
      <p:sp>
        <p:nvSpPr>
          <p:cNvPr id="121859"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WHAT IS HAPPENING HERE?  Jeremiah was announcing…and Jesus is establishing…</a:t>
            </a:r>
          </a:p>
          <a:p>
            <a:r>
              <a:rPr lang="en-US" b="1">
                <a:solidFill>
                  <a:srgbClr val="000000"/>
                </a:solidFill>
                <a:latin typeface="Times New Roman" charset="0"/>
                <a:ea typeface="ＭＳ Ｐゴシック" charset="0"/>
                <a:cs typeface="ＭＳ Ｐゴシック" charset="0"/>
              </a:rPr>
              <a:t>////	…the arrival of a profound change in the relationship between the Creator and His Created!  Meaning…in a very practical sense.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827A797-82D9-744C-A3EC-EFE5A86A882F}" type="slidenum">
              <a:rPr lang="en-US" sz="1200" b="0">
                <a:latin typeface="Times" charset="0"/>
              </a:rPr>
              <a:pPr/>
              <a:t>55</a:t>
            </a:fld>
            <a:endParaRPr lang="en-US" sz="1200" b="0">
              <a:latin typeface="Times" charset="0"/>
            </a:endParaRPr>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HAVE-TO mentality of the Old Testament and THE LAW had given way…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9A3AA84-6F65-C942-A7EA-EEFC1554C02C}" type="slidenum">
              <a:rPr lang="en-US" sz="1200" b="0">
                <a:latin typeface="Times" charset="0"/>
              </a:rPr>
              <a:pPr/>
              <a:t>56</a:t>
            </a:fld>
            <a:endParaRPr lang="en-US" sz="1200" b="0">
              <a:latin typeface="Times" charset="0"/>
            </a:endParaRPr>
          </a:p>
        </p:txBody>
      </p:sp>
      <p:sp>
        <p:nvSpPr>
          <p:cNvPr id="125954" name="Rectangle 2"/>
          <p:cNvSpPr>
            <a:spLocks noChangeArrowheads="1" noTextEdit="1"/>
          </p:cNvSpPr>
          <p:nvPr>
            <p:ph type="sldImg"/>
          </p:nvPr>
        </p:nvSpPr>
        <p:spPr>
          <a:solidFill>
            <a:srgbClr val="FFFFFF"/>
          </a:solidFill>
          <a:ln/>
        </p:spPr>
      </p:sp>
      <p:sp>
        <p:nvSpPr>
          <p:cNvPr id="125955"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b="1">
                <a:solidFill>
                  <a:srgbClr val="000000"/>
                </a:solidFill>
                <a:latin typeface="Times New Roman" charset="0"/>
                <a:ea typeface="ＭＳ Ｐゴシック" charset="0"/>
                <a:cs typeface="ＭＳ Ｐゴシック" charset="0"/>
              </a:rPr>
              <a:t>The ancient HAVE-TO mentality of the Old Testament and THE LAW had given way.</a:t>
            </a:r>
            <a:r>
              <a:rPr lang="en-US" b="1">
                <a:solidFill>
                  <a:srgbClr val="000000"/>
                </a:solidFill>
                <a:latin typeface="Times New Roman" charset="0"/>
                <a:ea typeface="ＭＳ Ｐゴシック" charset="0"/>
                <a:cs typeface="Times New Roman" charset="0"/>
              </a:rPr>
              <a:t> …to the WANT-TO mentality of the New Testament and the Gospel!  A profound change, indeed.  From the </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HAVE-TO</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 OF LEGALISM – </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Do this, do that</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 according to the strict Mosaic Regulations -- TO THE </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WANT-TO</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 OF THE GENTLE INDWELLING HOLY SPIRIT!</a:t>
            </a:r>
            <a:endParaRPr lang="en-US" altLang="ja-JP">
              <a:latin typeface="Times New Roman" charset="0"/>
              <a:ea typeface="ＭＳ Ｐゴシック" charset="0"/>
              <a:cs typeface="Times" charset="0"/>
            </a:endParaRPr>
          </a:p>
          <a:p>
            <a:r>
              <a:rPr lang="en-US" b="1">
                <a:solidFill>
                  <a:srgbClr val="000000"/>
                </a:solidFill>
                <a:latin typeface="Times New Roman" charset="0"/>
                <a:ea typeface="ＭＳ Ｐゴシック" charset="0"/>
                <a:cs typeface="Times New Roman" charset="0"/>
              </a:rPr>
              <a:t>////	How? Because of the internalized urgings of the Holy Spirit… ….to be available to every believer and living in every believer</a:t>
            </a:r>
            <a:r>
              <a:rPr lang="ja-JP" altLang="en-US"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ja-JP">
                <a:latin typeface="Times New Roman" charset="0"/>
                <a:ea typeface="ＭＳ Ｐゴシック" charset="0"/>
                <a:cs typeface="ＭＳ Ｐゴシック" charset="0"/>
              </a:rPr>
              <a:t> </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282BEC4-2A11-B545-9578-0B9CEC596DC5}" type="slidenum">
              <a:rPr lang="en-US" sz="1200" b="0">
                <a:latin typeface="Times" charset="0"/>
              </a:rPr>
              <a:pPr/>
              <a:t>57</a:t>
            </a:fld>
            <a:endParaRPr lang="en-US" sz="1200" b="0">
              <a:latin typeface="Times" charset="0"/>
            </a:endParaRPr>
          </a:p>
        </p:txBody>
      </p:sp>
      <p:sp>
        <p:nvSpPr>
          <p:cNvPr id="128002" name="Rectangle 2"/>
          <p:cNvSpPr>
            <a:spLocks noChangeArrowheads="1" noTextEdit="1"/>
          </p:cNvSpPr>
          <p:nvPr>
            <p:ph type="sldImg"/>
          </p:nvPr>
        </p:nvSpPr>
        <p:spPr>
          <a:solidFill>
            <a:srgbClr val="FFFFFF"/>
          </a:solidFill>
          <a:ln/>
        </p:spPr>
      </p:sp>
      <p:sp>
        <p:nvSpPr>
          <p:cNvPr id="128003"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Summed up:</a:t>
            </a:r>
          </a:p>
          <a:p>
            <a:r>
              <a:rPr lang="en-US" b="1">
                <a:solidFill>
                  <a:srgbClr val="000000"/>
                </a:solidFill>
                <a:latin typeface="Times New Roman" charset="0"/>
                <a:ea typeface="ＭＳ Ｐゴシック" charset="0"/>
                <a:cs typeface="ＭＳ Ｐゴシック" charset="0"/>
              </a:rPr>
              <a:t>LAW HAD GIVEN WAY TO GRACE!</a:t>
            </a:r>
          </a:p>
          <a:p>
            <a:r>
              <a:rPr lang="en-US" b="1">
                <a:solidFill>
                  <a:srgbClr val="000000"/>
                </a:solidFill>
                <a:latin typeface="Times New Roman" charset="0"/>
                <a:ea typeface="ＭＳ Ｐゴシック" charset="0"/>
                <a:cs typeface="ＭＳ Ｐゴシック" charset="0"/>
              </a:rPr>
              <a:t>A time of enormous spiritual change had arrived.  That change was destined to cause schism and friction – indeed, an explosion – in the Jewish community to which the Lord would be appearing…as the New Testament records tell us!  It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effect on world history would be profound!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357BB2-69F4-7949-A858-C18FF6A06706}" type="slidenum">
              <a:rPr lang="en-US" sz="1200" b="0">
                <a:latin typeface="Times" charset="0"/>
              </a:rPr>
              <a:pPr/>
              <a:t>58</a:t>
            </a:fld>
            <a:endParaRPr lang="en-US" sz="1200" b="0">
              <a:latin typeface="Times" charset="0"/>
            </a:endParaRPr>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we can understand the importance of the Biblical story line toward grasping THE GRAND PANORAMA OF REDEMPTION!  Here also we can see in hindsight the foundation of the Church coming into view.</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9816012-AA62-694E-9A82-D7898E465308}" type="slidenum">
              <a:rPr lang="en-US" sz="1200" b="0">
                <a:latin typeface="Times" charset="0"/>
              </a:rPr>
              <a:pPr/>
              <a:t>59</a:t>
            </a:fld>
            <a:endParaRPr lang="en-US" sz="1200" b="0">
              <a:latin typeface="Times" charset="0"/>
            </a:endParaRPr>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blood sacrifice is downright disturbing.  What about that?  To clear up this issue…let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turn again to God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31242F2-9742-8F4A-9DFB-F8983AD30E93}" type="slidenum">
              <a:rPr lang="en-US" sz="1200" b="0">
                <a:latin typeface="Times" charset="0"/>
              </a:rPr>
              <a:pPr/>
              <a:t>6</a:t>
            </a:fld>
            <a:endParaRPr lang="en-US" sz="1200" b="0">
              <a:latin typeface="Times" charset="0"/>
            </a:endParaRPr>
          </a:p>
        </p:txBody>
      </p:sp>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quick tour of the parts of the Mosaic Covenant from     </a:t>
            </a:r>
          </a:p>
          <a:p>
            <a:r>
              <a:rPr lang="en-US" b="1">
                <a:solidFill>
                  <a:srgbClr val="000000"/>
                </a:solidFill>
                <a:latin typeface="Times New Roman" charset="0"/>
                <a:ea typeface="ＭＳ Ｐゴシック" charset="0"/>
                <a:cs typeface="ＭＳ Ｐゴシック" charset="0"/>
              </a:rPr>
              <a:t>////	the 20th Chapter of Exodus, sometimes called the Decalogue…  </a:t>
            </a:r>
          </a:p>
          <a:p>
            <a:r>
              <a:rPr lang="en-US" b="1">
                <a:solidFill>
                  <a:srgbClr val="000000"/>
                </a:solidFill>
                <a:latin typeface="Times New Roman" charset="0"/>
                <a:ea typeface="ＭＳ Ｐゴシック" charset="0"/>
                <a:cs typeface="ＭＳ Ｐゴシック" charset="0"/>
              </a:rPr>
              <a:t>////	containing the familiar TEN COMMANDMENTS... </a:t>
            </a:r>
          </a:p>
          <a:p>
            <a:r>
              <a:rPr lang="en-US" b="1">
                <a:solidFill>
                  <a:srgbClr val="000000"/>
                </a:solidFill>
                <a:latin typeface="Times New Roman" charset="0"/>
                <a:ea typeface="ＭＳ Ｐゴシック" charset="0"/>
                <a:cs typeface="ＭＳ Ｐゴシック" charset="0"/>
              </a:rPr>
              <a:t>////	Beginning with M...for the MORAL parts of the Mosaic Covenant...THE LAW...or, in Hebrew, the Torah.</a:t>
            </a:r>
          </a:p>
          <a:p>
            <a:r>
              <a:rPr lang="en-US" b="1">
                <a:solidFill>
                  <a:srgbClr val="000000"/>
                </a:solidFill>
                <a:latin typeface="Times New Roman" charset="0"/>
                <a:ea typeface="ＭＳ Ｐゴシック" charset="0"/>
                <a:cs typeface="ＭＳ Ｐゴシック" charset="0"/>
              </a:rPr>
              <a:t>The MORAL part of the law is traditionally divided into two TABLES...</a:t>
            </a:r>
          </a:p>
          <a:p>
            <a:r>
              <a:rPr lang="en-US" b="1">
                <a:solidFill>
                  <a:srgbClr val="000000"/>
                </a:solidFill>
                <a:latin typeface="Times New Roman" charset="0"/>
                <a:ea typeface="ＭＳ Ｐゴシック" charset="0"/>
                <a:cs typeface="ＭＳ Ｐゴシック" charset="0"/>
              </a:rPr>
              <a:t>////	…the first table being the Israelites' duties to God...Exodus 20, verses 1-12:</a:t>
            </a:r>
          </a:p>
          <a:p>
            <a:r>
              <a:rPr lang="en-US" b="1">
                <a:solidFill>
                  <a:srgbClr val="000000"/>
                </a:solidFill>
                <a:latin typeface="Times New Roman" charset="0"/>
                <a:ea typeface="ＭＳ Ｐゴシック" charset="0"/>
                <a:cs typeface="ＭＳ Ｐゴシック" charset="0"/>
              </a:rPr>
              <a:t>////	Briefly, Moses is given directions for proper respect to "the Lord your God."..</a:t>
            </a:r>
          </a:p>
          <a:p>
            <a:r>
              <a:rPr lang="en-US" b="1">
                <a:solidFill>
                  <a:srgbClr val="000000"/>
                </a:solidFill>
                <a:latin typeface="Times New Roman" charset="0"/>
                <a:ea typeface="ＭＳ Ｐゴシック" charset="0"/>
                <a:cs typeface="ＭＳ Ｐゴシック" charset="0"/>
              </a:rPr>
              <a:t>////	that there should be no other gods before him...</a:t>
            </a:r>
          </a:p>
          <a:p>
            <a:r>
              <a:rPr lang="en-US" b="1">
                <a:solidFill>
                  <a:srgbClr val="000000"/>
                </a:solidFill>
                <a:latin typeface="Times New Roman" charset="0"/>
                <a:ea typeface="ＭＳ Ｐゴシック" charset="0"/>
                <a:cs typeface="ＭＳ Ｐゴシック" charset="0"/>
              </a:rPr>
              <a:t>////	no idols or likenesses of him.</a:t>
            </a:r>
          </a:p>
          <a:p>
            <a:r>
              <a:rPr lang="en-US" b="1">
                <a:solidFill>
                  <a:srgbClr val="000000"/>
                </a:solidFill>
                <a:latin typeface="Times New Roman" charset="0"/>
                <a:ea typeface="ＭＳ Ｐゴシック" charset="0"/>
                <a:cs typeface="ＭＳ Ｐゴシック" charset="0"/>
              </a:rPr>
              <a:t>////	no worship of other gods...</a:t>
            </a:r>
          </a:p>
          <a:p>
            <a:r>
              <a:rPr lang="en-US" b="1">
                <a:solidFill>
                  <a:srgbClr val="000000"/>
                </a:solidFill>
                <a:latin typeface="Times" charset="0"/>
                <a:ea typeface="ＭＳ Ｐゴシック" charset="0"/>
                <a:cs typeface="ＭＳ Ｐゴシック" charset="0"/>
              </a:rPr>
              <a:t>////	attention to the </a:t>
            </a:r>
            <a:r>
              <a:rPr lang="en-US" b="1">
                <a:solidFill>
                  <a:srgbClr val="000000"/>
                </a:solidFill>
                <a:latin typeface="Times New Roman" charset="0"/>
                <a:ea typeface="ＭＳ Ｐゴシック" charset="0"/>
                <a:cs typeface="ＭＳ Ｐゴシック" charset="0"/>
              </a:rPr>
              <a:t>sanctity of the Lord's name...</a:t>
            </a:r>
          </a:p>
          <a:p>
            <a:r>
              <a:rPr lang="en-US" b="1">
                <a:solidFill>
                  <a:srgbClr val="000000"/>
                </a:solidFill>
                <a:latin typeface="Times New Roman" charset="0"/>
                <a:ea typeface="ＭＳ Ｐゴシック" charset="0"/>
                <a:cs typeface="ＭＳ Ｐゴシック" charset="0"/>
              </a:rPr>
              <a:t>////	keeping the Sabbath Day holy...</a:t>
            </a:r>
          </a:p>
          <a:p>
            <a:r>
              <a:rPr lang="en-US" b="1">
                <a:solidFill>
                  <a:srgbClr val="000000"/>
                </a:solidFill>
                <a:latin typeface="Times New Roman" charset="0"/>
                <a:ea typeface="ＭＳ Ｐゴシック" charset="0"/>
                <a:cs typeface="ＭＳ Ｐゴシック" charset="0"/>
              </a:rPr>
              <a:t>////	working only six days...</a:t>
            </a:r>
          </a:p>
          <a:p>
            <a:r>
              <a:rPr lang="en-US" b="1">
                <a:solidFill>
                  <a:srgbClr val="000000"/>
                </a:solidFill>
                <a:latin typeface="Times New Roman" charset="0"/>
                <a:ea typeface="ＭＳ Ｐゴシック" charset="0"/>
                <a:cs typeface="ＭＳ Ｐゴシック" charset="0"/>
              </a:rPr>
              <a:t>////	and resting on the Sabbath.  This is the FIRST TABLE...</a:t>
            </a:r>
            <a:r>
              <a:rPr lang="en-US" b="1" u="sng">
                <a:solidFill>
                  <a:srgbClr val="000000"/>
                </a:solidFill>
                <a:latin typeface="Times New Roman" charset="0"/>
                <a:ea typeface="ＭＳ Ｐゴシック" charset="0"/>
                <a:cs typeface="ＭＳ Ｐゴシック" charset="0"/>
              </a:rPr>
              <a:t>man</a:t>
            </a:r>
            <a:r>
              <a:rPr lang="ja-JP" altLang="en-US" b="1" u="sng">
                <a:solidFill>
                  <a:srgbClr val="000000"/>
                </a:solidFill>
                <a:latin typeface="Times New Roman" charset="0"/>
                <a:ea typeface="ＭＳ Ｐゴシック" charset="0"/>
                <a:cs typeface="ＭＳ Ｐゴシック" charset="0"/>
              </a:rPr>
              <a:t>’</a:t>
            </a:r>
            <a:r>
              <a:rPr lang="en-US" altLang="ja-JP" b="1" u="sng">
                <a:solidFill>
                  <a:srgbClr val="000000"/>
                </a:solidFill>
                <a:latin typeface="Times New Roman" charset="0"/>
                <a:ea typeface="ＭＳ Ｐゴシック" charset="0"/>
                <a:cs typeface="ＭＳ Ｐゴシック" charset="0"/>
              </a:rPr>
              <a:t>s duties to God alone</a:t>
            </a:r>
            <a:endParaRPr lang="en-US" b="1" u="sng">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F72A2D1-B63C-354C-8AA2-4CD446787F0A}" type="slidenum">
              <a:rPr lang="en-US" sz="1200" b="0">
                <a:latin typeface="Times" charset="0"/>
              </a:rPr>
              <a:pPr/>
              <a:t>60</a:t>
            </a:fld>
            <a:endParaRPr lang="en-US" sz="1200" b="0">
              <a:latin typeface="Times" charset="0"/>
            </a:endParaRPr>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Hebrews 9 tells us...</a:t>
            </a:r>
          </a:p>
          <a:p>
            <a:r>
              <a:rPr lang="en-US" b="1" baseline="30000">
                <a:solidFill>
                  <a:srgbClr val="000000"/>
                </a:solidFill>
                <a:latin typeface="Times New Roman" charset="0"/>
                <a:ea typeface="ＭＳ Ｐゴシック" charset="0"/>
                <a:cs typeface="ＭＳ Ｐゴシック" charset="0"/>
              </a:rPr>
              <a:t>15</a:t>
            </a:r>
            <a:r>
              <a:rPr lang="en-US" b="1">
                <a:solidFill>
                  <a:srgbClr val="000000"/>
                </a:solidFill>
                <a:latin typeface="Times New Roman" charset="0"/>
                <a:ea typeface="ＭＳ Ｐゴシック" charset="0"/>
                <a:cs typeface="ＭＳ Ｐゴシック" charset="0"/>
              </a:rPr>
              <a:t>For this reason Christ is the mediator of </a:t>
            </a:r>
          </a:p>
          <a:p>
            <a:r>
              <a:rPr lang="en-US" b="1">
                <a:solidFill>
                  <a:srgbClr val="000000"/>
                </a:solidFill>
                <a:latin typeface="Times New Roman" charset="0"/>
                <a:ea typeface="ＭＳ Ｐゴシック" charset="0"/>
                <a:cs typeface="ＭＳ Ｐゴシック" charset="0"/>
              </a:rPr>
              <a:t>////	a new covenant, that those who are called may receive </a:t>
            </a:r>
          </a:p>
          <a:p>
            <a:r>
              <a:rPr lang="en-US" b="1">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9DDB676-3FCF-2D4D-A368-7CD3677F0407}" type="slidenum">
              <a:rPr lang="en-US" sz="1200" b="0">
                <a:latin typeface="Times" charset="0"/>
              </a:rPr>
              <a:pPr/>
              <a:t>61</a:t>
            </a:fld>
            <a:endParaRPr lang="en-US" sz="1200" b="0">
              <a:latin typeface="Times" charset="0"/>
            </a:endParaRPr>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2C1BCA-5868-F045-9AB8-E8025BCFF444}" type="slidenum">
              <a:rPr lang="en-US" sz="1200" b="0">
                <a:latin typeface="Times" charset="0"/>
              </a:rPr>
              <a:pPr/>
              <a:t>62</a:t>
            </a:fld>
            <a:endParaRPr lang="en-US" sz="1200" b="0">
              <a:latin typeface="Times" charset="0"/>
            </a:endParaRPr>
          </a:p>
        </p:txBody>
      </p:sp>
      <p:sp>
        <p:nvSpPr>
          <p:cNvPr id="138242" name="Rectangle 2"/>
          <p:cNvSpPr>
            <a:spLocks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30A8A5F-BDDA-7A4D-82D6-A15F0A4FDC7F}" type="slidenum">
              <a:rPr lang="en-US" sz="1200" b="0">
                <a:latin typeface="Times" charset="0"/>
              </a:rPr>
              <a:pPr/>
              <a:t>63</a:t>
            </a:fld>
            <a:endParaRPr lang="en-US" sz="1200" b="0">
              <a:latin typeface="Times" charset="0"/>
            </a:endParaRPr>
          </a:p>
        </p:txBody>
      </p:sp>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889425E-2F48-B54A-87AE-FAADB11DBF0D}" type="slidenum">
              <a:rPr lang="en-US" sz="1200" b="0">
                <a:latin typeface="Times" charset="0"/>
              </a:rPr>
              <a:pPr/>
              <a:t>64</a:t>
            </a:fld>
            <a:endParaRPr lang="en-US" sz="1200" b="0">
              <a:latin typeface="Times" charset="0"/>
            </a:endParaRPr>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D46382-1D79-E340-877C-5F672EE0C6B8}" type="slidenum">
              <a:rPr lang="en-US" sz="1200" b="0">
                <a:latin typeface="Times" charset="0"/>
              </a:rPr>
              <a:pPr/>
              <a:t>65</a:t>
            </a:fld>
            <a:endParaRPr lang="en-US" sz="1200" b="0">
              <a:latin typeface="Times" charset="0"/>
            </a:endParaRPr>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F39160-274F-DB4B-B4E7-11AD3ED71C14}" type="slidenum">
              <a:rPr lang="en-US" sz="1200" b="0">
                <a:latin typeface="Times" charset="0"/>
              </a:rPr>
              <a:pPr/>
              <a:t>66</a:t>
            </a:fld>
            <a:endParaRPr lang="en-US" sz="1200" b="0">
              <a:latin typeface="Times" charset="0"/>
            </a:endParaRPr>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9BE5F5-137F-4D4B-8CCC-5B5D64DC4A79}" type="slidenum">
              <a:rPr lang="en-US" sz="1200" b="0">
                <a:latin typeface="Times" charset="0"/>
              </a:rPr>
              <a:pPr/>
              <a:t>67</a:t>
            </a:fld>
            <a:endParaRPr lang="en-US" sz="1200" b="0">
              <a:latin typeface="Times" charset="0"/>
            </a:endParaRPr>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Creator's most precious gift to Man outside of His own son...the gift of life itself which resides in human blood.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EB3631-D4E2-104D-8451-84711FC9921F}" type="slidenum">
              <a:rPr lang="en-US" sz="1200" b="0">
                <a:latin typeface="Times" charset="0"/>
              </a:rPr>
              <a:pPr/>
              <a:t>68</a:t>
            </a:fld>
            <a:endParaRPr lang="en-US" sz="1200" b="0">
              <a:latin typeface="Times" charset="0"/>
            </a:endParaRPr>
          </a:p>
        </p:txBody>
      </p:sp>
      <p:sp>
        <p:nvSpPr>
          <p:cNvPr id="150530" name="Rectangle 2"/>
          <p:cNvSpPr>
            <a:spLocks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B1D5D27-4EF7-DF42-A798-5D8051186610}" type="slidenum">
              <a:rPr lang="en-US" sz="1200" b="0">
                <a:latin typeface="Times" charset="0"/>
              </a:rPr>
              <a:pPr/>
              <a:t>69</a:t>
            </a:fld>
            <a:endParaRPr lang="en-US" sz="1200" b="0">
              <a:latin typeface="Times" charset="0"/>
            </a:endParaRPr>
          </a:p>
        </p:txBody>
      </p:sp>
      <p:sp>
        <p:nvSpPr>
          <p:cNvPr id="152578" name="Rectangle 2"/>
          <p:cNvSpPr>
            <a:spLocks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So..with Study Helps 14 and 32 in hand…the Abrahamic Covenant can be seen now in its full grandeur...</a:t>
            </a:r>
          </a:p>
          <a:p>
            <a:r>
              <a:rPr lang="en-US" b="1">
                <a:solidFill>
                  <a:srgbClr val="000000"/>
                </a:solidFill>
                <a:latin typeface="Times New Roman" charset="0"/>
                <a:ea typeface="ＭＳ Ｐゴシック" charset="0"/>
                <a:cs typeface="ＭＳ Ｐゴシック" charset="0"/>
              </a:rPr>
              <a:t>////	…a Call to Abraham in Genesis 12…followed by…</a:t>
            </a:r>
          </a:p>
          <a:p>
            <a:r>
              <a:rPr lang="en-US" b="1">
                <a:solidFill>
                  <a:srgbClr val="000000"/>
                </a:solidFill>
                <a:latin typeface="Times New Roman" charset="0"/>
                <a:ea typeface="ＭＳ Ｐゴシック" charset="0"/>
                <a:cs typeface="ＭＳ Ｐゴシック" charset="0"/>
              </a:rPr>
              <a:t>////	…the making or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cutting</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of the Covenant itself... in Genesis 15...</a:t>
            </a:r>
          </a:p>
          <a:p>
            <a:r>
              <a:rPr lang="en-US" b="1">
                <a:solidFill>
                  <a:srgbClr val="000000"/>
                </a:solidFill>
                <a:latin typeface="Times New Roman" charset="0"/>
                <a:ea typeface="ＭＳ Ｐゴシック" charset="0"/>
                <a:cs typeface="ＭＳ Ｐゴシック" charset="0"/>
              </a:rPr>
              <a:t>////	proclaiming its LAND, SEED AND BLESSING aspects.... </a:t>
            </a:r>
          </a:p>
          <a:p>
            <a:r>
              <a:rPr lang="en-US" b="1">
                <a:solidFill>
                  <a:srgbClr val="000000"/>
                </a:solidFill>
                <a:latin typeface="Times New Roman" charset="0"/>
                <a:ea typeface="ＭＳ Ｐゴシック" charset="0"/>
                <a:cs typeface="ＭＳ Ｐゴシック" charset="0"/>
              </a:rPr>
              <a:t>////	…and seen to be ETERNAL IN ITS DURATION...LITERAL IN ITS MEANING...AND UNCONDITIONAL IN ITS APPLICATION...with each of the three parts amplified through later centuries </a:t>
            </a:r>
          </a:p>
          <a:p>
            <a:r>
              <a:rPr lang="en-US" b="1">
                <a:solidFill>
                  <a:srgbClr val="000000"/>
                </a:solidFill>
                <a:latin typeface="Times New Roman" charset="0"/>
                <a:ea typeface="ＭＳ Ｐゴシック" charset="0"/>
                <a:cs typeface="ＭＳ Ｐゴシック" charset="0"/>
              </a:rPr>
              <a:t>////	…in the form of the Land Covenant of Deuteronomy given through Moses...the Davidic Covenant of Second Samuel...and finalized in the New Covenant in the writings of Jeremiah.</a:t>
            </a:r>
          </a:p>
          <a:p>
            <a:r>
              <a:rPr lang="en-US" b="1">
                <a:solidFill>
                  <a:srgbClr val="000000"/>
                </a:solidFill>
                <a:latin typeface="Times New Roman" charset="0"/>
                <a:ea typeface="ＭＳ Ｐゴシック" charset="0"/>
                <a:cs typeface="ＭＳ Ｐゴシック" charset="0"/>
              </a:rPr>
              <a:t>////	THIS IS THE FULL IMPACT OF THE ABRAHAMIC COVENANT…THE VERY BACKBONE OF BIBLICAL REVELATION.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A8225EC-5C15-9E40-B420-BF7F57EF04C9}" type="slidenum">
              <a:rPr lang="en-US" sz="1200" b="0">
                <a:latin typeface="Times" charset="0"/>
              </a:rPr>
              <a:pPr/>
              <a:t>7</a:t>
            </a:fld>
            <a:endParaRPr lang="en-US" sz="1200" b="0">
              <a:latin typeface="Times" charset="0"/>
            </a:endParaRPr>
          </a:p>
        </p:txBody>
      </p:sp>
      <p:sp>
        <p:nvSpPr>
          <p:cNvPr id="25602" name="Rectangle 2"/>
          <p:cNvSpPr>
            <a:spLocks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 verses 13-17 – The Second Table -- are directed to duties to Man.  </a:t>
            </a:r>
          </a:p>
          <a:p>
            <a:r>
              <a:rPr lang="en-US" b="1">
                <a:solidFill>
                  <a:srgbClr val="000000"/>
                </a:solidFill>
                <a:latin typeface="Times New Roman" charset="0"/>
                <a:ea typeface="ＭＳ Ｐゴシック" charset="0"/>
                <a:cs typeface="ＭＳ Ｐゴシック" charset="0"/>
              </a:rPr>
              <a:t>////	Such as honoring our parents...</a:t>
            </a:r>
          </a:p>
          <a:p>
            <a:r>
              <a:rPr lang="en-US" b="1">
                <a:solidFill>
                  <a:srgbClr val="000000"/>
                </a:solidFill>
                <a:latin typeface="Times New Roman" charset="0"/>
                <a:ea typeface="ＭＳ Ｐゴシック" charset="0"/>
                <a:cs typeface="ＭＳ Ｐゴシック" charset="0"/>
              </a:rPr>
              <a:t>////	and the several forbidden acts...</a:t>
            </a:r>
          </a:p>
          <a:p>
            <a:r>
              <a:rPr lang="en-US" b="1">
                <a:solidFill>
                  <a:srgbClr val="000000"/>
                </a:solidFill>
                <a:latin typeface="Times New Roman" charset="0"/>
                <a:ea typeface="ＭＳ Ｐゴシック" charset="0"/>
                <a:cs typeface="ＭＳ Ｐゴシック" charset="0"/>
              </a:rPr>
              <a:t>////	murder...</a:t>
            </a:r>
          </a:p>
          <a:p>
            <a:r>
              <a:rPr lang="en-US" b="1">
                <a:solidFill>
                  <a:srgbClr val="000000"/>
                </a:solidFill>
                <a:latin typeface="Times New Roman" charset="0"/>
                <a:ea typeface="ＭＳ Ｐゴシック" charset="0"/>
                <a:cs typeface="ＭＳ Ｐゴシック" charset="0"/>
              </a:rPr>
              <a:t>////	adultery...</a:t>
            </a:r>
          </a:p>
          <a:p>
            <a:r>
              <a:rPr lang="en-US" b="1">
                <a:solidFill>
                  <a:srgbClr val="000000"/>
                </a:solidFill>
                <a:latin typeface="Times New Roman" charset="0"/>
                <a:ea typeface="ＭＳ Ｐゴシック" charset="0"/>
                <a:cs typeface="ＭＳ Ｐゴシック" charset="0"/>
              </a:rPr>
              <a:t>////	stealing...</a:t>
            </a:r>
          </a:p>
          <a:p>
            <a:r>
              <a:rPr lang="en-US" b="1">
                <a:solidFill>
                  <a:srgbClr val="000000"/>
                </a:solidFill>
                <a:latin typeface="Times New Roman" charset="0"/>
                <a:ea typeface="ＭＳ Ｐゴシック" charset="0"/>
                <a:cs typeface="ＭＳ Ｐゴシック" charset="0"/>
              </a:rPr>
              <a:t>////	lying...</a:t>
            </a:r>
          </a:p>
          <a:p>
            <a:r>
              <a:rPr lang="en-US" b="1">
                <a:solidFill>
                  <a:srgbClr val="000000"/>
                </a:solidFill>
                <a:latin typeface="Times New Roman" charset="0"/>
                <a:ea typeface="ＭＳ Ｐゴシック" charset="0"/>
                <a:cs typeface="ＭＳ Ｐゴシック" charset="0"/>
              </a:rPr>
              <a:t>////	and coveting the persons and things belonging to others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BAE3995-1D21-9845-BE91-75FE3B6207FB}" type="slidenum">
              <a:rPr lang="en-US" sz="1200" b="0">
                <a:latin typeface="Times" charset="0"/>
              </a:rPr>
              <a:pPr/>
              <a:t>70</a:t>
            </a:fld>
            <a:endParaRPr lang="en-US" sz="1200" b="0">
              <a:latin typeface="Times" charset="0"/>
            </a:endParaRPr>
          </a:p>
        </p:txBody>
      </p:sp>
      <p:sp>
        <p:nvSpPr>
          <p:cNvPr id="154626" name="Rectangle 2"/>
          <p:cNvSpPr>
            <a:spLocks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One final time let</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set up and thread that loom of Biblical chronology as shown in Study Help #8…</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926C60-9280-1E4D-AE26-6D788C27439C}" type="slidenum">
              <a:rPr lang="en-US" sz="1200" b="0">
                <a:latin typeface="Times" charset="0"/>
              </a:rPr>
              <a:pPr/>
              <a:t>71</a:t>
            </a:fld>
            <a:endParaRPr lang="en-US" sz="1200" b="0">
              <a:latin typeface="Times" charset="0"/>
            </a:endParaRPr>
          </a:p>
        </p:txBody>
      </p:sp>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…15 threads on the loom... each vertical thread representing an event in the chronology and…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6C527D-B247-804E-BDEE-DCB60D3F17C0}" type="slidenum">
              <a:rPr lang="en-US" sz="1200" b="0">
                <a:latin typeface="Times" charset="0"/>
              </a:rPr>
              <a:pPr/>
              <a:t>72</a:t>
            </a:fld>
            <a:endParaRPr lang="en-US" sz="1200" b="0">
              <a:latin typeface="Times" charset="0"/>
            </a:endParaRPr>
          </a:p>
        </p:txBody>
      </p:sp>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046FB88-C6F6-9446-A4EF-2C43913F96A7}" type="slidenum">
              <a:rPr lang="en-US" sz="1200" b="0">
                <a:latin typeface="Times" charset="0"/>
              </a:rPr>
              <a:pPr/>
              <a:t>73</a:t>
            </a:fld>
            <a:endParaRPr lang="en-US" sz="1200" b="0">
              <a:latin typeface="Times" charset="0"/>
            </a:endParaRPr>
          </a:p>
        </p:txBody>
      </p:sp>
      <p:sp>
        <p:nvSpPr>
          <p:cNvPr id="160770" name="Rectangle 2"/>
          <p:cNvSpPr>
            <a:spLocks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on our loom are horizontal bands...those wide, strong bands representing:</a:t>
            </a:r>
          </a:p>
          <a:p>
            <a:r>
              <a:rPr lang="en-US" b="1">
                <a:solidFill>
                  <a:srgbClr val="000000"/>
                </a:solidFill>
                <a:latin typeface="Times New Roman" charset="0"/>
                <a:ea typeface="ＭＳ Ｐゴシック" charset="0"/>
                <a:cs typeface="ＭＳ Ｐゴシック" charset="0"/>
              </a:rPr>
              <a:t>////	THE ABRAHAMIC COVENANT...</a:t>
            </a:r>
          </a:p>
          <a:p>
            <a:r>
              <a:rPr lang="en-US" b="1">
                <a:solidFill>
                  <a:srgbClr val="000000"/>
                </a:solidFill>
                <a:latin typeface="Times New Roman" charset="0"/>
                <a:ea typeface="ＭＳ Ｐゴシック" charset="0"/>
                <a:cs typeface="ＭＳ Ｐゴシック" charset="0"/>
              </a:rPr>
              <a:t>////	THE LAND COVENANT…</a:t>
            </a:r>
          </a:p>
          <a:p>
            <a:r>
              <a:rPr lang="en-US" b="1">
                <a:solidFill>
                  <a:srgbClr val="000000"/>
                </a:solidFill>
                <a:latin typeface="Times New Roman" charset="0"/>
                <a:ea typeface="ＭＳ Ｐゴシック" charset="0"/>
                <a:cs typeface="ＭＳ Ｐゴシック" charset="0"/>
              </a:rPr>
              <a:t>////	THE DAVIDIC COVENANT...</a:t>
            </a:r>
          </a:p>
          <a:p>
            <a:r>
              <a:rPr lang="en-US" b="1">
                <a:solidFill>
                  <a:srgbClr val="000000"/>
                </a:solidFill>
                <a:latin typeface="Times New Roman" charset="0"/>
                <a:ea typeface="ＭＳ Ｐゴシック" charset="0"/>
                <a:cs typeface="ＭＳ Ｐゴシック" charset="0"/>
              </a:rPr>
              <a:t>////	AND THE NEW COVENANT.</a:t>
            </a:r>
          </a:p>
          <a:p>
            <a:r>
              <a:rPr lang="en-US" b="1">
                <a:solidFill>
                  <a:srgbClr val="000000"/>
                </a:solidFill>
                <a:latin typeface="Times" charset="0"/>
                <a:ea typeface="ＭＳ Ｐゴシック" charset="0"/>
                <a:cs typeface="ＭＳ Ｐゴシック" charset="0"/>
              </a:rPr>
              <a:t>////	And here between the time of the JESUS thread and the final five threads on the loom is our time frame of the Church…this is us…at work right now moving forward our part of the Kingdom of God</a:t>
            </a:r>
          </a:p>
          <a:p>
            <a:r>
              <a:rPr lang="en-US" b="1">
                <a:solidFill>
                  <a:srgbClr val="000000"/>
                </a:solidFill>
                <a:latin typeface="Times" charset="0"/>
                <a:ea typeface="ＭＳ Ｐゴシック" charset="0"/>
                <a:cs typeface="ＭＳ Ｐゴシック" charset="0"/>
              </a:rPr>
              <a:t>////	And after that time…there will be the final five threads to deal with…</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49AF0B2-E47F-184A-9A34-E9156B4C4013}" type="slidenum">
              <a:rPr lang="en-US" sz="1200" b="0">
                <a:latin typeface="Times" charset="0"/>
              </a:rPr>
              <a:pPr/>
              <a:t>74</a:t>
            </a:fld>
            <a:endParaRPr lang="en-US" sz="1200" b="0">
              <a:latin typeface="Times" charset="0"/>
            </a:endParaRPr>
          </a:p>
        </p:txBody>
      </p:sp>
      <p:sp>
        <p:nvSpPr>
          <p:cNvPr id="162818" name="Rectangle 2"/>
          <p:cNvSpPr>
            <a:spLocks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Five great landmarks of The Revelation…THE MARRIAGE SUPPER OF THE LAMB.</a:t>
            </a:r>
          </a:p>
          <a:p>
            <a:r>
              <a:rPr lang="en-US" b="1">
                <a:solidFill>
                  <a:srgbClr val="000000"/>
                </a:solidFill>
                <a:latin typeface="Times New Roman" charset="0"/>
                <a:ea typeface="ＭＳ Ｐゴシック" charset="0"/>
                <a:cs typeface="ＭＳ Ｐゴシック" charset="0"/>
              </a:rPr>
              <a:t>////	….THE SECOND COMING OF CHRIST…</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…THE EARTHLY REIGN OF CHRIST…</a:t>
            </a:r>
          </a:p>
          <a:p>
            <a:r>
              <a:rPr lang="en-US" b="1">
                <a:solidFill>
                  <a:srgbClr val="000000"/>
                </a:solidFill>
                <a:latin typeface="Times" charset="0"/>
                <a:ea typeface="ＭＳ Ｐゴシック" charset="0"/>
                <a:cs typeface="ＭＳ Ｐゴシック" charset="0"/>
              </a:rPr>
              <a:t>////	…THE GREAT WHITE THRONE JUDGMENT…</a:t>
            </a:r>
          </a:p>
          <a:p>
            <a:r>
              <a:rPr lang="en-US" b="1">
                <a:solidFill>
                  <a:srgbClr val="000000"/>
                </a:solidFill>
                <a:latin typeface="Times" charset="0"/>
                <a:ea typeface="ＭＳ Ｐゴシック" charset="0"/>
                <a:cs typeface="ＭＳ Ｐゴシック" charset="0"/>
              </a:rPr>
              <a:t>////	… and THE NEW HEAVEN AND THE NEW EARTH.</a:t>
            </a:r>
          </a:p>
          <a:p>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27C207-A2BE-7544-9AEE-6541B284EE71}" type="slidenum">
              <a:rPr lang="en-US" sz="1200" b="0">
                <a:latin typeface="Times" charset="0"/>
              </a:rPr>
              <a:pPr/>
              <a:t>75</a:t>
            </a:fld>
            <a:endParaRPr lang="en-US" sz="1200" b="0">
              <a:latin typeface="Times" charset="0"/>
            </a:endParaRPr>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at the end of all time…the unconditional ABRAHAMIC COVENANT and its three sub-contracts or covenants with men are – in effect – sewn together.  We are given very little information about the world and its existence after that time.  Hints, of course.  But the message there:  concentrate on what the Lord wants us to do right now; don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spend a lot of time on the hereafter!  There is enough work to do in the here and the now.</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E56E57-7676-224B-8E9F-1CACB5A28186}" type="slidenum">
              <a:rPr lang="en-US" sz="1200" b="0">
                <a:latin typeface="Times" charset="0"/>
              </a:rPr>
              <a:pPr/>
              <a:t>76</a:t>
            </a:fld>
            <a:endParaRPr lang="en-US" sz="1200" b="0">
              <a:latin typeface="Times" charset="0"/>
            </a:endParaRPr>
          </a:p>
        </p:txBody>
      </p:sp>
      <p:sp>
        <p:nvSpPr>
          <p:cNvPr id="166914" name="Rectangle 2"/>
          <p:cNvSpPr>
            <a:spLocks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a question:</a:t>
            </a:r>
          </a:p>
          <a:p>
            <a:r>
              <a:rPr lang="en-US" b="1">
                <a:solidFill>
                  <a:srgbClr val="000000"/>
                </a:solidFill>
                <a:latin typeface="Times New Roman" charset="0"/>
                <a:ea typeface="ＭＳ Ｐゴシック" charset="0"/>
                <a:cs typeface="ＭＳ Ｐゴシック" charset="0"/>
              </a:rPr>
              <a:t>////	In this sophisticated twenty-first century, should we honor that 4,000 year old legal, documented agreement between God and his friend, Abraham?</a:t>
            </a:r>
          </a:p>
          <a:p>
            <a:r>
              <a:rPr lang="en-US" b="1">
                <a:solidFill>
                  <a:srgbClr val="000000"/>
                </a:solidFill>
                <a:latin typeface="Times New Roman" charset="0"/>
                <a:ea typeface="ＭＳ Ｐゴシック" charset="0"/>
                <a:cs typeface="ＭＳ Ｐゴシック" charset="0"/>
              </a:rPr>
              <a:t>////	(Remember: it is found in every accurate Bible translation version or edition throughout the world.)</a:t>
            </a:r>
          </a:p>
          <a:p>
            <a:r>
              <a:rPr lang="en-US" b="1">
                <a:solidFill>
                  <a:srgbClr val="000000"/>
                </a:solidFill>
                <a:latin typeface="Times New Roman" charset="0"/>
                <a:ea typeface="ＭＳ Ｐゴシック" charset="0"/>
                <a:cs typeface="ＭＳ Ｐゴシック" charset="0"/>
              </a:rPr>
              <a:t>////	Yes…absolutely…because…</a:t>
            </a:r>
          </a:p>
          <a:p>
            <a:r>
              <a:rPr lang="en-US" b="1">
                <a:solidFill>
                  <a:srgbClr val="000000"/>
                </a:solidFill>
                <a:latin typeface="Times New Roman" charset="0"/>
                <a:ea typeface="ＭＳ Ｐゴシック" charset="0"/>
                <a:cs typeface="ＭＳ Ｐゴシック" charset="0"/>
              </a:rPr>
              <a:t>////	God repeated it to Abraham</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son, Isaac in Genesis 26.</a:t>
            </a:r>
          </a:p>
          <a:p>
            <a:r>
              <a:rPr lang="en-US" b="1">
                <a:solidFill>
                  <a:srgbClr val="000000"/>
                </a:solidFill>
                <a:latin typeface="Times New Roman" charset="0"/>
                <a:ea typeface="ＭＳ Ｐゴシック" charset="0"/>
                <a:cs typeface="ＭＳ Ｐゴシック" charset="0"/>
              </a:rPr>
              <a:t>////	It was restated to Jacob in Genesis 35.</a:t>
            </a:r>
          </a:p>
          <a:p>
            <a:r>
              <a:rPr lang="en-US" b="1">
                <a:solidFill>
                  <a:srgbClr val="000000"/>
                </a:solidFill>
                <a:latin typeface="Times New Roman" charset="0"/>
                <a:ea typeface="ＭＳ Ｐゴシック" charset="0"/>
                <a:cs typeface="ＭＳ Ｐゴシック" charset="0"/>
              </a:rPr>
              <a:t>////	Again to Joseph in Genesis 48.</a:t>
            </a:r>
          </a:p>
          <a:p>
            <a:r>
              <a:rPr lang="en-US" b="1">
                <a:solidFill>
                  <a:srgbClr val="000000"/>
                </a:solidFill>
                <a:latin typeface="Times New Roman" charset="0"/>
                <a:ea typeface="ＭＳ Ｐゴシック" charset="0"/>
                <a:cs typeface="ＭＳ Ｐゴシック" charset="0"/>
              </a:rPr>
              <a:t>////	To Moses in Exodus 6…and to Joshua in Joshua 1.</a:t>
            </a:r>
          </a:p>
          <a:p>
            <a:r>
              <a:rPr lang="en-US" b="1">
                <a:solidFill>
                  <a:srgbClr val="000000"/>
                </a:solidFill>
                <a:latin typeface="Times New Roman" charset="0"/>
                <a:ea typeface="ＭＳ Ｐゴシック" charset="0"/>
                <a:cs typeface="ＭＳ Ｐゴシック" charset="0"/>
              </a:rPr>
              <a:t>////	Finally…most important…the Messiah arrived in fulfillment of it.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7BBBC18-03A8-DE4F-AB66-F65B34413777}" type="slidenum">
              <a:rPr lang="en-US" sz="1200" b="0">
                <a:latin typeface="Times" charset="0"/>
              </a:rPr>
              <a:pPr/>
              <a:t>77</a:t>
            </a:fld>
            <a:endParaRPr lang="en-US" sz="1200" b="0">
              <a:latin typeface="Times" charset="0"/>
            </a:endParaRPr>
          </a:p>
        </p:txBody>
      </p:sp>
      <p:sp>
        <p:nvSpPr>
          <p:cNvPr id="168962" name="Rectangle 2"/>
          <p:cNvSpPr>
            <a:spLocks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With all this said…</a:t>
            </a:r>
          </a:p>
          <a:p>
            <a:r>
              <a:rPr lang="en-US" b="1">
                <a:solidFill>
                  <a:srgbClr val="000000"/>
                </a:solidFill>
                <a:latin typeface="Times New Roman" charset="0"/>
                <a:ea typeface="ＭＳ Ｐゴシック" charset="0"/>
                <a:cs typeface="ＭＳ Ｐゴシック" charset="0"/>
              </a:rPr>
              <a:t>////	…Because these UNCONDITIONAL, LITERAL Promises are right there in your Bible…we MUST deal with them…somehow!</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F1FA59-9021-AD40-BDD5-A02EF5AE285F}" type="slidenum">
              <a:rPr lang="en-US" sz="1200" b="0">
                <a:latin typeface="Times" charset="0"/>
              </a:rPr>
              <a:pPr/>
              <a:t>78</a:t>
            </a:fld>
            <a:endParaRPr lang="en-US" sz="1200" b="0">
              <a:latin typeface="Times" charset="0"/>
            </a:endParaRPr>
          </a:p>
        </p:txBody>
      </p:sp>
      <p:sp>
        <p:nvSpPr>
          <p:cNvPr id="171010" name="Rectangle 2"/>
          <p:cNvSpPr>
            <a:spLocks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As Miles Stanford said earlier…</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Unless our faith is established on </a:t>
            </a:r>
          </a:p>
          <a:p>
            <a:r>
              <a:rPr lang="en-US" b="1">
                <a:solidFill>
                  <a:srgbClr val="000000"/>
                </a:solidFill>
                <a:latin typeface="Times New Roman" charset="0"/>
                <a:ea typeface="ＭＳ Ｐゴシック" charset="0"/>
                <a:cs typeface="ＭＳ Ｐゴシック" charset="0"/>
              </a:rPr>
              <a:t>////	…facts, it is no more than…</a:t>
            </a:r>
          </a:p>
          <a:p>
            <a:r>
              <a:rPr lang="en-US" b="1">
                <a:solidFill>
                  <a:srgbClr val="000000"/>
                </a:solidFill>
                <a:latin typeface="Times New Roman" charset="0"/>
                <a:ea typeface="ＭＳ Ｐゴシック" charset="0"/>
                <a:cs typeface="ＭＳ Ｐゴシック" charset="0"/>
              </a:rPr>
              <a:t>////	…conjecture….</a:t>
            </a:r>
          </a:p>
          <a:p>
            <a:r>
              <a:rPr lang="en-US" b="1">
                <a:solidFill>
                  <a:srgbClr val="000000"/>
                </a:solidFill>
                <a:latin typeface="Times New Roman" charset="0"/>
                <a:ea typeface="ＭＳ Ｐゴシック" charset="0"/>
                <a:cs typeface="ＭＳ Ｐゴシック" charset="0"/>
              </a:rPr>
              <a:t>////	…superstition and… </a:t>
            </a:r>
          </a:p>
          <a:p>
            <a:r>
              <a:rPr lang="en-US" b="1">
                <a:solidFill>
                  <a:srgbClr val="000000"/>
                </a:solidFill>
                <a:latin typeface="Times New Roman" charset="0"/>
                <a:ea typeface="ＭＳ Ｐゴシック" charset="0"/>
                <a:cs typeface="ＭＳ Ｐゴシック" charset="0"/>
              </a:rPr>
              <a:t>////	…presumption.</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r>
              <a:rPr lang="en-US">
                <a:latin typeface="Times" charset="0"/>
                <a:ea typeface="ＭＳ Ｐゴシック" charset="0"/>
                <a:cs typeface="ＭＳ Ｐゴシック" charset="0"/>
              </a:rPr>
              <a:t>He had it absolutely right!  All of our work and study in THE BIBLE…BASICALLY is aimed squarely toward establishing many of the irrefutable basic facts of our faith just as they appear in the pages of its BASIC DOCUMENT.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3BE0C4-7CDC-E44F-BFF5-5476FAC199BE}" type="slidenum">
              <a:rPr lang="en-US" sz="1200" b="0">
                <a:latin typeface="Times" charset="0"/>
              </a:rPr>
              <a:pPr/>
              <a:t>79</a:t>
            </a:fld>
            <a:endParaRPr lang="en-US" sz="1200" b="0">
              <a:latin typeface="Times" charset="0"/>
            </a:endParaRPr>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once again we have some choices that must be made.</a:t>
            </a:r>
          </a:p>
          <a:p>
            <a:r>
              <a:rPr lang="en-US" b="1">
                <a:solidFill>
                  <a:srgbClr val="000000"/>
                </a:solidFill>
                <a:latin typeface="Times New Roman" charset="0"/>
                <a:ea typeface="ＭＳ Ｐゴシック" charset="0"/>
                <a:cs typeface="ＭＳ Ｐゴシック" charset="0"/>
              </a:rPr>
              <a:t>////	…First…We can ignore these ancient promises as IRRELEVANT.  Or…</a:t>
            </a:r>
          </a:p>
          <a:p>
            <a:r>
              <a:rPr lang="en-US" b="1">
                <a:solidFill>
                  <a:srgbClr val="000000"/>
                </a:solidFill>
                <a:latin typeface="Times New Roman" charset="0"/>
                <a:ea typeface="ＭＳ Ｐゴシック" charset="0"/>
                <a:cs typeface="ＭＳ Ｐゴシック" charset="0"/>
              </a:rPr>
              <a:t>////	…Second…We can forget about them because, after all, they are in the OLD TESTAMENT!  Or…</a:t>
            </a:r>
          </a:p>
          <a:p>
            <a:r>
              <a:rPr lang="en-US" b="1">
                <a:solidFill>
                  <a:srgbClr val="000000"/>
                </a:solidFill>
                <a:latin typeface="Times New Roman" charset="0"/>
                <a:ea typeface="ＭＳ Ｐゴシック" charset="0"/>
                <a:cs typeface="ＭＳ Ｐゴシック" charset="0"/>
              </a:rPr>
              <a:t>////	…Third…We can intelligently explore their meaning and implications in terms of the future of this planet.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057236D-6EB6-E745-88B2-399871B42D32}" type="slidenum">
              <a:rPr lang="en-US" sz="1200" b="0">
                <a:latin typeface="Times" charset="0"/>
              </a:rPr>
              <a:pPr/>
              <a:t>8</a:t>
            </a:fld>
            <a:endParaRPr lang="en-US" sz="1200" b="0">
              <a:latin typeface="Times" charset="0"/>
            </a:endParaRPr>
          </a:p>
        </p:txBody>
      </p:sp>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FIRST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C</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of the M-C-C idea...the CIVIL part of the Mosaic Law...these are the so-called Social ordinances….</a:t>
            </a:r>
          </a:p>
          <a:p>
            <a:r>
              <a:rPr lang="en-US" b="1">
                <a:solidFill>
                  <a:srgbClr val="000000"/>
                </a:solidFill>
                <a:latin typeface="Times New Roman" charset="0"/>
                <a:ea typeface="ＭＳ Ｐゴシック" charset="0"/>
                <a:cs typeface="ＭＳ Ｐゴシック" charset="0"/>
              </a:rPr>
              <a:t>////	CHAPTERS 21 THROUGH 24....in other words....how to get along with one another...out in the desert, later in their settlements...because the wilderness wanderings are lying just ahead in Israel's dramatic future.  Here we find the Lord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fundamental directions regarding </a:t>
            </a:r>
          </a:p>
          <a:p>
            <a:r>
              <a:rPr lang="en-US" b="1">
                <a:solidFill>
                  <a:srgbClr val="000000"/>
                </a:solidFill>
                <a:latin typeface="Times New Roman" charset="0"/>
                <a:ea typeface="ＭＳ Ｐゴシック" charset="0"/>
                <a:cs typeface="ＭＳ Ｐゴシック" charset="0"/>
              </a:rPr>
              <a:t>////	personal rights...</a:t>
            </a:r>
          </a:p>
          <a:p>
            <a:r>
              <a:rPr lang="en-US" b="1">
                <a:solidFill>
                  <a:srgbClr val="000000"/>
                </a:solidFill>
                <a:latin typeface="Times New Roman" charset="0"/>
                <a:ea typeface="ＭＳ Ｐゴシック" charset="0"/>
                <a:cs typeface="ＭＳ Ｐゴシック" charset="0"/>
              </a:rPr>
              <a:t>////	property rights...and </a:t>
            </a:r>
          </a:p>
          <a:p>
            <a:r>
              <a:rPr lang="en-US" b="1">
                <a:solidFill>
                  <a:srgbClr val="000000"/>
                </a:solidFill>
                <a:latin typeface="Times New Roman" charset="0"/>
                <a:ea typeface="ＭＳ Ｐゴシック" charset="0"/>
                <a:cs typeface="ＭＳ Ｐゴシック" charset="0"/>
              </a:rPr>
              <a:t>////	basic ideas for personal integrity.   The Social Ordinances.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E58364-FA0B-794E-9B59-C472852A4110}" type="slidenum">
              <a:rPr lang="en-US" sz="1200" b="0">
                <a:latin typeface="Times" charset="0"/>
              </a:rPr>
              <a:pPr/>
              <a:t>80</a:t>
            </a:fld>
            <a:endParaRPr lang="en-US" sz="1200" b="0">
              <a:latin typeface="Times" charset="0"/>
            </a:endParaRPr>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if you choose Number Three, then…you must deal with…</a:t>
            </a:r>
          </a:p>
          <a:p>
            <a:r>
              <a:rPr lang="en-US" b="1">
                <a:solidFill>
                  <a:srgbClr val="000000"/>
                </a:solidFill>
                <a:latin typeface="Times New Roman" charset="0"/>
                <a:ea typeface="ＭＳ Ｐゴシック" charset="0"/>
                <a:cs typeface="ＭＳ Ｐゴシック" charset="0"/>
              </a:rPr>
              <a:t>////	…Number Four…Decide what they mean for YOUR future and YOUR relationship to Jesus Christ.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1652EE-A045-B345-8397-429754518135}" type="slidenum">
              <a:rPr lang="en-US" sz="1200" b="0">
                <a:latin typeface="Times" charset="0"/>
              </a:rPr>
              <a:pPr/>
              <a:t>81</a:t>
            </a:fld>
            <a:endParaRPr lang="en-US" sz="1200" b="0">
              <a:latin typeface="Times" charset="0"/>
            </a:endParaRPr>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THE CRUCIAL, PERSONAL QUESTION…</a:t>
            </a:r>
          </a:p>
          <a:p>
            <a:r>
              <a:rPr lang="en-US" b="1">
                <a:solidFill>
                  <a:srgbClr val="000000"/>
                </a:solidFill>
                <a:latin typeface="Times New Roman" charset="0"/>
                <a:ea typeface="ＭＳ Ｐゴシック" charset="0"/>
                <a:cs typeface="ＭＳ Ｐゴシック" charset="0"/>
              </a:rPr>
              <a:t>////	…Is God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 true or not?</a:t>
            </a:r>
          </a:p>
          <a:p>
            <a:r>
              <a:rPr lang="en-US" b="1">
                <a:solidFill>
                  <a:srgbClr val="000000"/>
                </a:solidFill>
                <a:latin typeface="Times New Roman" charset="0"/>
                <a:ea typeface="ＭＳ Ｐゴシック" charset="0"/>
                <a:cs typeface="ＭＳ Ｐゴシック" charset="0"/>
              </a:rPr>
              <a:t>////	…And no matter what your answer, a new question logically follows…and it is most the crucial of any possible question.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8DC131-EA2C-C943-9285-F1F7A206A10F}" type="slidenum">
              <a:rPr lang="en-US" sz="1200" b="0">
                <a:latin typeface="Times" charset="0"/>
              </a:rPr>
              <a:pPr/>
              <a:t>82</a:t>
            </a:fld>
            <a:endParaRPr lang="en-US" sz="1200" b="0">
              <a:latin typeface="Times" charset="0"/>
            </a:endParaRPr>
          </a:p>
        </p:txBody>
      </p:sp>
      <p:sp>
        <p:nvSpPr>
          <p:cNvPr id="179202" name="Rectangle 2"/>
          <p:cNvSpPr>
            <a:spLocks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DO WE DO WITH THIS Jesus?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299DE1C-386E-F64C-8C58-78EA055E3E08}" type="slidenum">
              <a:rPr lang="en-US" sz="1200" b="0">
                <a:latin typeface="Times" charset="0"/>
              </a:rPr>
              <a:pPr/>
              <a:t>83</a:t>
            </a:fld>
            <a:endParaRPr lang="en-US" sz="1200" b="0">
              <a:latin typeface="Times" charset="0"/>
            </a:endParaRPr>
          </a:p>
        </p:txBody>
      </p:sp>
      <p:sp>
        <p:nvSpPr>
          <p:cNvPr id="181250" name="Rectangle 2"/>
          <p:cNvSpPr>
            <a:spLocks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Hear this from that stupendous enormous Christian intellect of C.S. Lewis where he wrote…</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I am trying here to prevent anyone saying the really foolish thing that people often say about Him – Jesus -- : they say </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I</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m ready to accept Jesus as a great moral teacher, but I don</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accept His claim to be God.</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…That is the one thing we must not say.  </a:t>
            </a:r>
          </a:p>
          <a:p>
            <a:r>
              <a:rPr lang="en-US" b="1">
                <a:solidFill>
                  <a:srgbClr val="000000"/>
                </a:solidFill>
                <a:latin typeface="Times New Roman" charset="0"/>
                <a:ea typeface="ＭＳ Ｐゴシック" charset="0"/>
                <a:cs typeface="ＭＳ Ｐゴシック" charset="0"/>
              </a:rPr>
              <a:t>////	…A man who was merely a man and said the sort of things Jesus said would not be a great moral teacher.  </a:t>
            </a:r>
          </a:p>
          <a:p>
            <a:r>
              <a:rPr lang="en-US" b="1">
                <a:solidFill>
                  <a:srgbClr val="000000"/>
                </a:solidFill>
                <a:latin typeface="Times New Roman" charset="0"/>
                <a:ea typeface="ＭＳ Ｐゴシック" charset="0"/>
                <a:cs typeface="ＭＳ Ｐゴシック" charset="0"/>
              </a:rPr>
              <a:t>////	…He would either be a lunatic</a:t>
            </a:r>
            <a:r>
              <a:rPr lang="en-US" b="1">
                <a:latin typeface="Times New Roman" charset="0"/>
                <a:ea typeface="ＭＳ Ｐゴシック" charset="0"/>
                <a:cs typeface="ＭＳ Ｐゴシック" charset="0"/>
              </a:rPr>
              <a:t>—on a level with the man who says he is a poached egg—</a:t>
            </a:r>
            <a:r>
              <a:rPr lang="en-US" b="1">
                <a:solidFill>
                  <a:srgbClr val="000000"/>
                </a:solidFill>
                <a:latin typeface="Times New Roman" charset="0"/>
                <a:ea typeface="ＭＳ Ｐゴシック" charset="0"/>
                <a:cs typeface="ＭＳ Ｐゴシック" charset="0"/>
              </a:rPr>
              <a:t>or else he would be the Devil of Hell.  </a:t>
            </a:r>
          </a:p>
          <a:p>
            <a:r>
              <a:rPr lang="en-US" b="1">
                <a:solidFill>
                  <a:srgbClr val="000000"/>
                </a:solidFill>
                <a:latin typeface="Times New Roman" charset="0"/>
                <a:ea typeface="ＭＳ Ｐゴシック" charset="0"/>
                <a:cs typeface="ＭＳ Ｐゴシック" charset="0"/>
              </a:rPr>
              <a:t>////	…You must make your choice.  </a:t>
            </a:r>
          </a:p>
          <a:p>
            <a:r>
              <a:rPr lang="en-US" b="1">
                <a:solidFill>
                  <a:srgbClr val="000000"/>
                </a:solidFill>
                <a:latin typeface="Times New Roman" charset="0"/>
                <a:ea typeface="ＭＳ Ｐゴシック" charset="0"/>
                <a:cs typeface="ＭＳ Ｐゴシック" charset="0"/>
              </a:rPr>
              <a:t>////	…Either this man was, and is, the Son of God; or else a madman or something worse.</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BE35D3-ABCF-AD43-9077-37C714793FEF}" type="slidenum">
              <a:rPr lang="en-US" sz="1200" b="0">
                <a:latin typeface="Times" charset="0"/>
              </a:rPr>
              <a:pPr/>
              <a:t>84</a:t>
            </a:fld>
            <a:endParaRPr lang="en-US" sz="1200" b="0">
              <a:latin typeface="Times" charset="0"/>
            </a:endParaRPr>
          </a:p>
        </p:txBody>
      </p:sp>
      <p:sp>
        <p:nvSpPr>
          <p:cNvPr id="183298" name="Rectangle 2"/>
          <p:cNvSpPr>
            <a:spLocks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So…once again…comes the question:  WHAT DO YOU DO WITH THIS JESUS?  It is the single most crucial decision to be made in the life of any one human being.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AB3017-C74F-A845-B591-D2CB8047C08D}" type="slidenum">
              <a:rPr lang="en-US" sz="1200" b="0">
                <a:latin typeface="Times" charset="0"/>
              </a:rPr>
              <a:pPr/>
              <a:t>85</a:t>
            </a:fld>
            <a:endParaRPr lang="en-US" sz="1200" b="0">
              <a:latin typeface="Times" charset="0"/>
            </a:endParaRPr>
          </a:p>
        </p:txBody>
      </p:sp>
      <p:sp>
        <p:nvSpPr>
          <p:cNvPr id="185346" name="Rectangle 2"/>
          <p:cNvSpPr>
            <a:spLocks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right…take a deep breath!  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made a lot of progress…by now you have in mind </a:t>
            </a:r>
          </a:p>
          <a:p>
            <a:r>
              <a:rPr lang="en-US" b="1">
                <a:solidFill>
                  <a:srgbClr val="000000"/>
                </a:solidFill>
                <a:latin typeface="Times New Roman" charset="0"/>
                <a:ea typeface="ＭＳ Ｐゴシック" charset="0"/>
                <a:cs typeface="ＭＳ Ｐゴシック" charset="0"/>
              </a:rPr>
              <a:t>////	….THE BIBLE FILE idea…</a:t>
            </a:r>
          </a:p>
          <a:p>
            <a:r>
              <a:rPr lang="en-US" b="1">
                <a:solidFill>
                  <a:srgbClr val="000000"/>
                </a:solidFill>
                <a:latin typeface="Times New Roman" charset="0"/>
                <a:ea typeface="ＭＳ Ｐゴシック" charset="0"/>
                <a:cs typeface="ＭＳ Ｐゴシック" charset="0"/>
              </a:rPr>
              <a:t>////	….the key to open your file…</a:t>
            </a:r>
          </a:p>
          <a:p>
            <a:r>
              <a:rPr lang="en-US" b="1">
                <a:solidFill>
                  <a:srgbClr val="000000"/>
                </a:solidFill>
                <a:latin typeface="Times New Roman" charset="0"/>
                <a:ea typeface="ＭＳ Ｐゴシック" charset="0"/>
                <a:cs typeface="ＭＳ Ｐゴシック" charset="0"/>
              </a:rPr>
              <a:t>////	….ability to make your own map of the Middle East…</a:t>
            </a:r>
          </a:p>
          <a:p>
            <a:r>
              <a:rPr lang="en-US" b="1">
                <a:solidFill>
                  <a:srgbClr val="000000"/>
                </a:solidFill>
                <a:latin typeface="Times New Roman" charset="0"/>
                <a:ea typeface="ＭＳ Ｐゴシック" charset="0"/>
                <a:cs typeface="ＭＳ Ｐゴシック" charset="0"/>
              </a:rPr>
              <a:t>////	….you have THE QUICK CHRONOLOGY story line, the very core of Scripture…and now</a:t>
            </a:r>
          </a:p>
          <a:p>
            <a:r>
              <a:rPr lang="en-US" b="1">
                <a:solidFill>
                  <a:srgbClr val="000000"/>
                </a:solidFill>
                <a:latin typeface="Times New Roman" charset="0"/>
                <a:ea typeface="ＭＳ Ｐゴシック" charset="0"/>
                <a:cs typeface="ＭＳ Ｐゴシック" charset="0"/>
              </a:rPr>
              <a:t>////…the Abrahamic Foundations of Scripture that lead us directly from the Old Testament into the New Testament ministry of the Lord Jesus Christ.</a:t>
            </a:r>
          </a:p>
          <a:p>
            <a:r>
              <a:rPr lang="en-US" b="1">
                <a:solidFill>
                  <a:srgbClr val="000000"/>
                </a:solidFill>
                <a:latin typeface="Times New Roman" charset="0"/>
                <a:ea typeface="ＭＳ Ｐゴシック" charset="0"/>
                <a:cs typeface="ＭＳ Ｐゴシック" charset="0"/>
              </a:rPr>
              <a:t>////	Now – more than ever before –– we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 in a position to bring together the varied parts of the Bible, itself…the actual book…how it is structured and organized, based on the THE BIBLE FILE ideas of chronology and the Abrahamic Foundations of Scripture.</a:t>
            </a:r>
          </a:p>
          <a:p>
            <a:r>
              <a:rPr lang="en-US" b="1">
                <a:solidFill>
                  <a:srgbClr val="000000"/>
                </a:solidFill>
                <a:latin typeface="Times New Roman" charset="0"/>
                <a:ea typeface="ＭＳ Ｐゴシック" charset="0"/>
                <a:cs typeface="ＭＳ Ｐゴシック" charset="0"/>
              </a:rPr>
              <a:t>////	Now we can explore how the book itself is arranged…logically and progressively.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58D8102-B8C7-8043-8CBA-505E07E194C0}" type="slidenum">
              <a:rPr lang="en-US" sz="1200" b="0">
                <a:latin typeface="Times" charset="0"/>
              </a:rPr>
              <a:pPr/>
              <a:t>86</a:t>
            </a:fld>
            <a:endParaRPr lang="en-US" sz="1200" b="0">
              <a:latin typeface="Times" charset="0"/>
            </a:endParaRPr>
          </a:p>
        </p:txBody>
      </p:sp>
      <p:sp>
        <p:nvSpPr>
          <p:cNvPr id="187394" name="Rectangle 2"/>
          <p:cNvSpPr>
            <a:spLocks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AFDC8FF-41B4-6041-A634-8E55A4FCC7CC}" type="slidenum">
              <a:rPr lang="en-US" sz="1200" b="0">
                <a:latin typeface="Times" charset="0"/>
              </a:rPr>
              <a:pPr/>
              <a:t>88</a:t>
            </a:fld>
            <a:endParaRPr lang="en-US" sz="1200" b="0">
              <a:latin typeface="Times" charset="0"/>
            </a:endParaRPr>
          </a:p>
        </p:txBody>
      </p:sp>
      <p:sp>
        <p:nvSpPr>
          <p:cNvPr id="189442" name="Rectangle 2"/>
          <p:cNvSpPr>
            <a:spLocks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DA773CC-1D4A-2C44-8447-BDDC4FB54A71}" type="slidenum">
              <a:rPr lang="en-US" sz="1200" b="0">
                <a:latin typeface="Times" charset="0"/>
              </a:rPr>
              <a:pPr/>
              <a:t>9</a:t>
            </a:fld>
            <a:endParaRPr lang="en-US" sz="1200" b="0">
              <a:latin typeface="Times" charset="0"/>
            </a:endParaRPr>
          </a:p>
        </p:txBody>
      </p:sp>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 FINAL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C</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of M-C-C...this one representing the CEREMONIAL part of the Law. </a:t>
            </a:r>
          </a:p>
          <a:p>
            <a:r>
              <a:rPr lang="en-US" b="1">
                <a:solidFill>
                  <a:srgbClr val="000000"/>
                </a:solidFill>
                <a:latin typeface="Times New Roman" charset="0"/>
                <a:ea typeface="ＭＳ Ｐゴシック" charset="0"/>
                <a:cs typeface="ＭＳ Ｐゴシック" charset="0"/>
              </a:rPr>
              <a:t>//// 	Chapters 25-31: called the Tabernacle Ordinances…that ancient worship center shown here in a modern model out in today</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b="1">
                <a:solidFill>
                  <a:srgbClr val="000000"/>
                </a:solidFill>
                <a:latin typeface="Times New Roman" charset="0"/>
                <a:ea typeface="ＭＳ Ｐゴシック" charset="0"/>
                <a:cs typeface="ＭＳ Ｐゴシック" charset="0"/>
              </a:rPr>
              <a:t>////	These SPECIAL ORDINANCES were given to turn the people directly to the worship of their God while providing them </a:t>
            </a:r>
          </a:p>
          <a:p>
            <a:r>
              <a:rPr lang="en-US" b="1">
                <a:solidFill>
                  <a:srgbClr val="000000"/>
                </a:solidFill>
                <a:latin typeface="Times New Roman" charset="0"/>
                <a:ea typeface="ＭＳ Ｐゴシック" charset="0"/>
                <a:cs typeface="ＭＳ Ｐゴシック" charset="0"/>
              </a:rPr>
              <a:t>////	with A SYSTEM OF WORSHIP in the new Tabernacle, along with the new</a:t>
            </a:r>
          </a:p>
          <a:p>
            <a:r>
              <a:rPr lang="en-US" b="1">
                <a:solidFill>
                  <a:srgbClr val="000000"/>
                </a:solidFill>
                <a:latin typeface="Times New Roman" charset="0"/>
                <a:ea typeface="ＭＳ Ｐゴシック" charset="0"/>
                <a:cs typeface="ＭＳ Ｐゴシック" charset="0"/>
              </a:rPr>
              <a:t>//// 	GUIDELINES FOR LIVING among themselves, alone, and in the conditions of the desert wilderness.</a:t>
            </a:r>
          </a:p>
          <a:p>
            <a:r>
              <a:rPr lang="en-US" b="1">
                <a:solidFill>
                  <a:srgbClr val="000000"/>
                </a:solidFill>
                <a:latin typeface="Times New Roman" charset="0"/>
                <a:ea typeface="ＭＳ Ｐゴシック" charset="0"/>
                <a:cs typeface="ＭＳ Ｐゴシック" charset="0"/>
              </a:rPr>
              <a:t>////	Which included…the Tabernacle</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Ark, Table and Candlestick</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Directions for i</a:t>
            </a:r>
            <a:r>
              <a:rPr lang="en-US" b="1">
                <a:solidFill>
                  <a:srgbClr val="000000"/>
                </a:solidFill>
                <a:latin typeface="Times New Roman" charset="0"/>
                <a:ea typeface="ＭＳ Ｐゴシック" charset="0"/>
                <a:cs typeface="ＭＳ Ｐゴシック" charset="0"/>
              </a:rPr>
              <a:t>ts General Construction,</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Bronze Altar and the Court,</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Its Priesthood for its ritual services,</a:t>
            </a:r>
          </a:p>
          <a:p>
            <a:endParaRPr lang="en-US" b="1">
              <a:solidFill>
                <a:srgbClr val="000000"/>
              </a:solidFill>
              <a:latin typeface="Times New Roman"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Consecration of the Priesthood,</a:t>
            </a:r>
          </a:p>
          <a:p>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Altar of Incense and the Worshippers, and</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Workmen in relation to the Sabbath.</a:t>
            </a:r>
          </a:p>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5153677C-767D-8D43-9C97-A31AB67E327D}" type="slidenum">
              <a:rPr lang="en-US"/>
              <a:pPr>
                <a:defRPr/>
              </a:pPr>
              <a:t>‹#›</a:t>
            </a:fld>
            <a:endParaRPr lang="en-US"/>
          </a:p>
        </p:txBody>
      </p:sp>
    </p:spTree>
    <p:extLst>
      <p:ext uri="{BB962C8B-B14F-4D97-AF65-F5344CB8AC3E}">
        <p14:creationId xmlns:p14="http://schemas.microsoft.com/office/powerpoint/2010/main" val="263100622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312069"/>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6450066"/>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latin typeface="Comic Sans MS" pitchFamily="66" charset="0"/>
              <a:ea typeface="ＭＳ Ｐゴシック" pitchFamily="34"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44BE132D-22FA-284B-9AA4-58C8037AE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11241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033804300"/>
      </p:ext>
    </p:extLst>
  </p:cSld>
  <p:clrMapOvr>
    <a:masterClrMapping/>
  </p:clrMapOvr>
  <p:transition xmlns:p14="http://schemas.microsoft.com/office/powerpoint/2010/mai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593444677"/>
      </p:ext>
    </p:extLst>
  </p:cSld>
  <p:clrMapOvr>
    <a:masterClrMapping/>
  </p:clrMapOvr>
  <p:transition xmlns:p14="http://schemas.microsoft.com/office/powerpoint/2010/mai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6282874"/>
      </p:ext>
    </p:extLst>
  </p:cSld>
  <p:clrMapOvr>
    <a:masterClrMapping/>
  </p:clrMapOvr>
  <p:transition xmlns:p14="http://schemas.microsoft.com/office/powerpoint/2010/mai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56061080"/>
      </p:ext>
    </p:extLst>
  </p:cSld>
  <p:clrMapOvr>
    <a:masterClrMapping/>
  </p:clrMapOvr>
  <p:transition xmlns:p14="http://schemas.microsoft.com/office/powerpoint/2010/mai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563701770"/>
      </p:ext>
    </p:extLst>
  </p:cSld>
  <p:clrMapOvr>
    <a:masterClrMapping/>
  </p:clrMapOvr>
  <p:transition xmlns:p14="http://schemas.microsoft.com/office/powerpoint/2010/mai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9.7.05a.</a:t>
            </a:r>
          </a:p>
        </p:txBody>
      </p:sp>
    </p:spTree>
    <p:extLst>
      <p:ext uri="{BB962C8B-B14F-4D97-AF65-F5344CB8AC3E}">
        <p14:creationId xmlns:p14="http://schemas.microsoft.com/office/powerpoint/2010/main" val="2160801032"/>
      </p:ext>
    </p:extLst>
  </p:cSld>
  <p:clrMapOvr>
    <a:masterClrMapping/>
  </p:clrMapOvr>
  <p:transition xmlns:p14="http://schemas.microsoft.com/office/powerpoint/2010/mai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26897879"/>
      </p:ext>
    </p:extLst>
  </p:cSld>
  <p:clrMapOvr>
    <a:masterClrMapping/>
  </p:clrMapOvr>
  <p:transition xmlns:p14="http://schemas.microsoft.com/office/powerpoint/2010/mai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167578"/>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96105983"/>
      </p:ext>
    </p:extLst>
  </p:cSld>
  <p:clrMapOvr>
    <a:masterClrMapping/>
  </p:clrMapOvr>
  <p:transition xmlns:p14="http://schemas.microsoft.com/office/powerpoint/2010/mai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3044125"/>
      </p:ext>
    </p:extLst>
  </p:cSld>
  <p:clrMapOvr>
    <a:masterClrMapping/>
  </p:clrMapOvr>
  <p:transition xmlns:p14="http://schemas.microsoft.com/office/powerpoint/2010/mai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891638000"/>
      </p:ext>
    </p:extLst>
  </p:cSld>
  <p:clrMapOvr>
    <a:masterClrMapping/>
  </p:clrMapOvr>
  <p:transition xmlns:p14="http://schemas.microsoft.com/office/powerpoint/2010/mai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4464844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068249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227199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3729094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476299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767871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5504374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4466884"/>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553709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5405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278974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912905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353159"/>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84024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918723557"/>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2079644260"/>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0316103"/>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3335043"/>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0"/>
          <p:cNvSpPr txBox="1">
            <a:spLocks noChangeArrowheads="1"/>
          </p:cNvSpPr>
          <p:nvPr userDrawn="1"/>
        </p:nvSpPr>
        <p:spPr bwMode="auto">
          <a:xfrm>
            <a:off x="449263" y="6537325"/>
            <a:ext cx="976312"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9.65.05a.</a:t>
            </a:r>
          </a:p>
        </p:txBody>
      </p:sp>
    </p:spTree>
    <p:extLst>
      <p:ext uri="{BB962C8B-B14F-4D97-AF65-F5344CB8AC3E}">
        <p14:creationId xmlns:p14="http://schemas.microsoft.com/office/powerpoint/2010/main" val="4276914962"/>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724088492"/>
      </p:ext>
    </p:extLst>
  </p:cSld>
  <p:clrMap bg1="dk2" tx1="lt1" bg2="dk1"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 Type="http://schemas.openxmlformats.org/officeDocument/2006/relationships/tags" Target="../tags/tag4.xml"/><Relationship Id="rId2"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9.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4.xml"/><Relationship Id="rId5" Type="http://schemas.openxmlformats.org/officeDocument/2006/relationships/image" Target="../media/image25.jpeg"/><Relationship Id="rId1" Type="http://schemas.openxmlformats.org/officeDocument/2006/relationships/tags" Target="../tags/tag8.xml"/><Relationship Id="rId2" Type="http://schemas.openxmlformats.org/officeDocument/2006/relationships/tags" Target="../tags/tag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3.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6.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26.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 Id="rId9"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74.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75.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44.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5.jpeg"/><Relationship Id="rId1" Type="http://schemas.openxmlformats.org/officeDocument/2006/relationships/tags" Target="../tags/tag2.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76200" y="6137275"/>
            <a:ext cx="6000750" cy="644525"/>
            <a:chOff x="48" y="3866"/>
            <a:chExt cx="3780" cy="406"/>
          </a:xfrm>
        </p:grpSpPr>
        <p:sp>
          <p:nvSpPr>
            <p:cNvPr id="54170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solidFill>
                  <a:srgbClr val="FFFFFF"/>
                </a:solidFill>
                <a:effectLst>
                  <a:outerShdw blurRad="38100" dist="38100" dir="2700000" algn="tl">
                    <a:srgbClr val="000000"/>
                  </a:outerShdw>
                </a:effectLst>
                <a:latin typeface="Times New Roman" pitchFamily="18" charset="0"/>
                <a:ea typeface="ＭＳ Ｐゴシック" pitchFamily="34" charset="-128"/>
              </a:endParaRPr>
            </a:p>
          </p:txBody>
        </p:sp>
        <p:sp>
          <p:nvSpPr>
            <p:cNvPr id="54170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b="0" dirty="0" smtClean="0">
                  <a:solidFill>
                    <a:srgbClr val="FFFB0C"/>
                  </a:solidFill>
                  <a:latin typeface="Helvetica" charset="0"/>
                </a:rPr>
                <a:t>www.biblebasically.com</a:t>
              </a:r>
            </a:p>
          </p:txBody>
        </p:sp>
      </p:grpSp>
      <p:sp>
        <p:nvSpPr>
          <p:cNvPr id="16386"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pic>
        <p:nvPicPr>
          <p:cNvPr id="1638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rrowheads="1"/>
          </p:cNvPicPr>
          <p:nvPr/>
        </p:nvPicPr>
        <p:blipFill rotWithShape="1">
          <a:blip r:embed="rId4">
            <a:extLst>
              <a:ext uri="{28A0092B-C50C-407E-A947-70E740481C1C}">
                <a14:useLocalDpi xmlns:a14="http://schemas.microsoft.com/office/drawing/2010/main" val="0"/>
              </a:ext>
            </a:extLst>
          </a:blip>
          <a:srcRect l="5634" t="44444" r="80165" b="31826"/>
          <a:stretch/>
        </p:blipFill>
        <p:spPr bwMode="auto">
          <a:xfrm>
            <a:off x="442530" y="1517136"/>
            <a:ext cx="1309309" cy="15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662178" y="4823594"/>
            <a:ext cx="8023225" cy="701675"/>
          </a:xfrm>
          <a:prstGeom prst="rect">
            <a:avLst/>
          </a:prstGeom>
          <a:noFill/>
          <a:ln>
            <a:noFill/>
          </a:ln>
          <a:effectLst>
            <a:outerShdw blurRad="63500" dist="53882" dir="2700000" algn="ctr" rotWithShape="0">
              <a:schemeClr val="bg2">
                <a:alpha val="74998"/>
              </a:schemeClr>
            </a:outerShdw>
          </a:effectLs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err="1" smtClean="0">
                <a:solidFill>
                  <a:srgbClr val="FAFD00"/>
                </a:solidFill>
                <a:latin typeface="Times New Roman" charset="0"/>
              </a:rPr>
              <a:t>Ketholeshiida</a:t>
            </a:r>
            <a:r>
              <a:rPr lang="en-US" sz="2000" i="1" dirty="0" smtClean="0">
                <a:solidFill>
                  <a:srgbClr val="FAFD00"/>
                </a:solidFill>
                <a:latin typeface="Times New Roman" charset="0"/>
              </a:rPr>
              <a:t> … </a:t>
            </a:r>
            <a:r>
              <a:rPr lang="en-US" sz="2000" i="1" dirty="0" err="1" smtClean="0">
                <a:solidFill>
                  <a:srgbClr val="FAFD00"/>
                </a:solidFill>
                <a:latin typeface="Times New Roman" charset="0"/>
              </a:rPr>
              <a:t>Dietherieko</a:t>
            </a:r>
            <a:r>
              <a:rPr lang="en-US" sz="2000" i="1" dirty="0" smtClean="0">
                <a:solidFill>
                  <a:srgbClr val="FAFD00"/>
                </a:solidFill>
                <a:latin typeface="Times New Roman" charset="0"/>
              </a:rPr>
              <a:t> </a:t>
            </a:r>
            <a:r>
              <a:rPr lang="en-US" sz="2000" i="1" dirty="0" err="1" smtClean="0">
                <a:solidFill>
                  <a:srgbClr val="FAFD00"/>
                </a:solidFill>
                <a:latin typeface="Times New Roman" charset="0"/>
              </a:rPr>
              <a:t>kezhakesu</a:t>
            </a:r>
            <a:r>
              <a:rPr lang="en-US" sz="2000" i="1" dirty="0" smtClean="0">
                <a:solidFill>
                  <a:srgbClr val="FAFD00"/>
                </a:solidFill>
                <a:latin typeface="Times New Roman" charset="0"/>
              </a:rPr>
              <a:t>, </a:t>
            </a:r>
            <a:r>
              <a:rPr lang="en-US" altLang="ko-KR" sz="2000" i="1" dirty="0" err="1" smtClean="0">
                <a:solidFill>
                  <a:srgbClr val="FAFD00"/>
                </a:solidFill>
                <a:latin typeface="Times New Roman" charset="0"/>
                <a:ea typeface="Gulim" charset="0"/>
                <a:cs typeface="Gulim" charset="0"/>
              </a:rPr>
              <a:t>Kijiipete</a:t>
            </a:r>
            <a:r>
              <a:rPr lang="en-US" altLang="ko-KR" sz="2000" i="1" dirty="0" smtClean="0">
                <a:solidFill>
                  <a:srgbClr val="FAFD00"/>
                </a:solidFill>
                <a:latin typeface="Times New Roman" charset="0"/>
                <a:ea typeface="Gulim" charset="0"/>
                <a:cs typeface="Gulim" charset="0"/>
              </a:rPr>
              <a:t> </a:t>
            </a:r>
            <a:r>
              <a:rPr lang="en-US" altLang="ko-KR" sz="2000" i="1" dirty="0" err="1" smtClean="0">
                <a:solidFill>
                  <a:srgbClr val="FAFD00"/>
                </a:solidFill>
                <a:latin typeface="Times New Roman" charset="0"/>
                <a:ea typeface="Gulim" charset="0"/>
                <a:cs typeface="Gulim" charset="0"/>
              </a:rPr>
              <a:t>Krothoko</a:t>
            </a:r>
            <a:r>
              <a:rPr lang="en-US" altLang="ko-KR" sz="2000" i="1" dirty="0" smtClean="0">
                <a:solidFill>
                  <a:srgbClr val="FAFD00"/>
                </a:solidFill>
                <a:latin typeface="Times New Roman" charset="0"/>
                <a:ea typeface="Gulim" charset="0"/>
                <a:cs typeface="Gulim" charset="0"/>
              </a:rPr>
              <a:t>                     Fort Worth, Texas</a:t>
            </a:r>
          </a:p>
        </p:txBody>
      </p:sp>
      <p:sp>
        <p:nvSpPr>
          <p:cNvPr id="16394" name="Text Box 14"/>
          <p:cNvSpPr txBox="1">
            <a:spLocks noChangeArrowheads="1"/>
          </p:cNvSpPr>
          <p:nvPr/>
        </p:nvSpPr>
        <p:spPr bwMode="auto">
          <a:xfrm>
            <a:off x="588772" y="5367370"/>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©2006 TBBMI</a:t>
            </a:r>
          </a:p>
        </p:txBody>
      </p:sp>
      <p:sp>
        <p:nvSpPr>
          <p:cNvPr id="17" name="Rectangle 16"/>
          <p:cNvSpPr>
            <a:spLocks noChangeArrowheads="1"/>
          </p:cNvSpPr>
          <p:nvPr/>
        </p:nvSpPr>
        <p:spPr bwMode="auto">
          <a:xfrm>
            <a:off x="-36512" y="5790989"/>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a:t>
            </a:r>
            <a:r>
              <a:rPr lang="en-US" sz="2000" kern="0" dirty="0" err="1">
                <a:solidFill>
                  <a:srgbClr val="FFFFFF"/>
                </a:solidFill>
                <a:effectLst>
                  <a:outerShdw blurRad="38100" dist="38100" dir="2700000" algn="tl">
                    <a:srgbClr val="000000"/>
                  </a:outerShdw>
                </a:effectLst>
                <a:latin typeface="Arial"/>
                <a:cs typeface="Arial"/>
              </a:rPr>
              <a:t>BibleBasically.org</a:t>
            </a:r>
            <a:r>
              <a:rPr lang="en-US" sz="2000" kern="0" dirty="0">
                <a:solidFill>
                  <a:srgbClr val="FFFFFF"/>
                </a:solidFill>
                <a:effectLst>
                  <a:outerShdw blurRad="38100" dist="38100" dir="2700000" algn="tl">
                    <a:srgbClr val="000000"/>
                  </a:outerShdw>
                </a:effectLst>
                <a:latin typeface="Arial"/>
                <a:cs typeface="Arial"/>
              </a:rPr>
              <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a:t>
            </a:r>
            <a:r>
              <a:rPr lang="en-US" sz="2000" kern="0" dirty="0">
                <a:solidFill>
                  <a:srgbClr val="FFFFFF"/>
                </a:solidFill>
                <a:effectLst>
                  <a:outerShdw blurRad="38100" dist="38100" dir="2700000" algn="tl">
                    <a:srgbClr val="000000"/>
                  </a:outerShdw>
                </a:effectLst>
                <a:latin typeface="Arial"/>
                <a:cs typeface="Arial"/>
              </a:rPr>
              <a:t>.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kern="0" dirty="0">
              <a:solidFill>
                <a:srgbClr val="FFFFFF"/>
              </a:solidFill>
              <a:effectLst>
                <a:outerShdw blurRad="38100" dist="38100" dir="2700000" algn="tl">
                  <a:srgbClr val="000000"/>
                </a:outerShdw>
              </a:effectLst>
              <a:latin typeface="Arial"/>
              <a:cs typeface="Arial"/>
            </a:endParaRPr>
          </a:p>
        </p:txBody>
      </p:sp>
      <p:sp>
        <p:nvSpPr>
          <p:cNvPr id="16390" name="Rectangle 12"/>
          <p:cNvSpPr>
            <a:spLocks noChangeArrowheads="1"/>
          </p:cNvSpPr>
          <p:nvPr/>
        </p:nvSpPr>
        <p:spPr bwMode="auto">
          <a:xfrm>
            <a:off x="774700" y="540525"/>
            <a:ext cx="8369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600" dirty="0">
                <a:solidFill>
                  <a:srgbClr val="FFFF00"/>
                </a:solidFill>
                <a:effectLst>
                  <a:glow rad="228600">
                    <a:srgbClr val="000000"/>
                  </a:glow>
                </a:effectLst>
                <a:ea typeface="Gungsuh" charset="0"/>
                <a:cs typeface="Gungsuh" charset="0"/>
              </a:rPr>
              <a:t>KETHOLESHIIDA… 	DIETHERIEKO</a:t>
            </a:r>
          </a:p>
        </p:txBody>
      </p:sp>
    </p:spTree>
    <p:extLst>
      <p:ext uri="{BB962C8B-B14F-4D97-AF65-F5344CB8AC3E}">
        <p14:creationId xmlns:p14="http://schemas.microsoft.com/office/powerpoint/2010/main" val="12298085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2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3072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30726"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7"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8"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29"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30730"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30731"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49" name="Rectangle 33"/>
          <p:cNvSpPr>
            <a:spLocks noChangeArrowheads="1"/>
          </p:cNvSpPr>
          <p:nvPr/>
        </p:nvSpPr>
        <p:spPr bwMode="auto">
          <a:xfrm>
            <a:off x="-442913" y="860425"/>
            <a:ext cx="8429626" cy="1196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ja-JP" altLang="en-US" sz="3600">
                <a:solidFill>
                  <a:schemeClr val="folHlink"/>
                </a:solidFill>
                <a:latin typeface="Helvetica" charset="0"/>
              </a:rPr>
              <a:t>“</a:t>
            </a:r>
            <a:r>
              <a:rPr lang="en-US" sz="3600">
                <a:solidFill>
                  <a:schemeClr val="folHlink"/>
                </a:solidFill>
                <a:latin typeface="Helvetica" charset="0"/>
              </a:rPr>
              <a:t>MOSA GEINU DIETSEIDIEKHO-U</a:t>
            </a:r>
            <a:r>
              <a:rPr lang="ja-JP" altLang="en-US" sz="3600">
                <a:solidFill>
                  <a:schemeClr val="folHlink"/>
                </a:solidFill>
                <a:latin typeface="Helvetica" charset="0"/>
              </a:rPr>
              <a:t>”</a:t>
            </a:r>
            <a:r>
              <a:rPr lang="en-US" sz="3600">
                <a:solidFill>
                  <a:schemeClr val="folHlink"/>
                </a:solidFill>
                <a:latin typeface="Helvetica" charset="0"/>
              </a:rPr>
              <a:t>   </a:t>
            </a:r>
          </a:p>
          <a:p>
            <a:pPr algn="ctr">
              <a:defRPr/>
            </a:pPr>
            <a:r>
              <a:rPr lang="en-US" sz="3600">
                <a:solidFill>
                  <a:schemeClr val="folHlink"/>
                </a:solidFill>
                <a:latin typeface="Helvetica" charset="0"/>
              </a:rPr>
              <a:t>RHEPIE MEHO LA KESHII:</a:t>
            </a:r>
          </a:p>
        </p:txBody>
      </p:sp>
      <p:grpSp>
        <p:nvGrpSpPr>
          <p:cNvPr id="2" name="Group 50"/>
          <p:cNvGrpSpPr>
            <a:grpSpLocks/>
          </p:cNvGrpSpPr>
          <p:nvPr/>
        </p:nvGrpSpPr>
        <p:grpSpPr bwMode="auto">
          <a:xfrm>
            <a:off x="558800" y="2400300"/>
            <a:ext cx="5175250" cy="847725"/>
            <a:chOff x="352" y="1512"/>
            <a:chExt cx="3260" cy="534"/>
          </a:xfrm>
        </p:grpSpPr>
        <p:sp>
          <p:nvSpPr>
            <p:cNvPr id="290850" name="Rectangle 34"/>
            <p:cNvSpPr>
              <a:spLocks noChangeArrowheads="1"/>
            </p:cNvSpPr>
            <p:nvPr/>
          </p:nvSpPr>
          <p:spPr bwMode="auto">
            <a:xfrm>
              <a:off x="1544" y="1563"/>
              <a:ext cx="2068"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dirty="0">
                  <a:solidFill>
                    <a:schemeClr val="folHlink"/>
                  </a:solidFill>
                  <a:latin typeface="Helvetica" charset="0"/>
                  <a:ea typeface="ＭＳ Ｐゴシック" pitchFamily="34" charset="-128"/>
                  <a:cs typeface="+mn-cs"/>
                </a:rPr>
                <a:t>KHUSO 20: </a:t>
              </a:r>
            </a:p>
            <a:p>
              <a:pPr>
                <a:defRPr/>
              </a:pPr>
              <a:r>
                <a:rPr lang="en-US" sz="2500" dirty="0">
                  <a:latin typeface="Helvetica" charset="0"/>
                  <a:ea typeface="ＭＳ Ｐゴシック" pitchFamily="34" charset="-128"/>
                  <a:cs typeface="+mn-cs"/>
                </a:rPr>
                <a:t>    THEZHO KER KO</a:t>
              </a:r>
              <a:endParaRPr lang="en-US" sz="1900" dirty="0">
                <a:solidFill>
                  <a:schemeClr val="folHlink"/>
                </a:solidFill>
                <a:latin typeface="Helvetica" charset="0"/>
                <a:ea typeface="ＭＳ Ｐゴシック" pitchFamily="34" charset="-128"/>
                <a:cs typeface="+mn-cs"/>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66FF66"/>
                  </a:solidFill>
                  <a:latin typeface="Times New Roman" charset="0"/>
                </a:rPr>
                <a:t>“</a:t>
              </a:r>
              <a:r>
                <a:rPr lang="en-US" sz="4800" b="0" smtClean="0">
                  <a:solidFill>
                    <a:srgbClr val="66FF66"/>
                  </a:solidFill>
                  <a:latin typeface="Times New Roman" charset="0"/>
                </a:rPr>
                <a:t>K</a:t>
              </a:r>
              <a:r>
                <a:rPr lang="ja-JP" altLang="en-US" sz="4800" b="0" smtClean="0">
                  <a:solidFill>
                    <a:srgbClr val="66FF66"/>
                  </a:solidFill>
                  <a:latin typeface="Times New Roman" charset="0"/>
                </a:rPr>
                <a:t>”</a:t>
              </a:r>
              <a:endParaRPr lang="en-US" sz="4800" b="0" smtClean="0">
                <a:solidFill>
                  <a:srgbClr val="66FF66"/>
                </a:solidFill>
                <a:latin typeface="Times New Roman" charset="0"/>
              </a:endParaRPr>
            </a:p>
          </p:txBody>
        </p:sp>
      </p:grpSp>
      <p:grpSp>
        <p:nvGrpSpPr>
          <p:cNvPr id="3" name="Group 51"/>
          <p:cNvGrpSpPr>
            <a:grpSpLocks/>
          </p:cNvGrpSpPr>
          <p:nvPr/>
        </p:nvGrpSpPr>
        <p:grpSpPr bwMode="auto">
          <a:xfrm>
            <a:off x="596900" y="3675063"/>
            <a:ext cx="8561388" cy="823912"/>
            <a:chOff x="376" y="2207"/>
            <a:chExt cx="5393" cy="519"/>
          </a:xfrm>
        </p:grpSpPr>
        <p:sp>
          <p:nvSpPr>
            <p:cNvPr id="290828" name="Rectangle 12"/>
            <p:cNvSpPr>
              <a:spLocks noChangeArrowheads="1"/>
            </p:cNvSpPr>
            <p:nvPr/>
          </p:nvSpPr>
          <p:spPr bwMode="auto">
            <a:xfrm>
              <a:off x="1519" y="2226"/>
              <a:ext cx="4250"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1900" dirty="0">
                  <a:solidFill>
                    <a:schemeClr val="folHlink"/>
                  </a:solidFill>
                  <a:latin typeface="Helvetica" charset="0"/>
                  <a:ea typeface="ＭＳ Ｐゴシック" pitchFamily="34" charset="-128"/>
                  <a:cs typeface="+mn-cs"/>
                </a:rPr>
                <a:t>KHUSO 21-24: </a:t>
              </a:r>
            </a:p>
            <a:p>
              <a:pPr>
                <a:defRPr/>
              </a:pPr>
              <a:r>
                <a:rPr lang="en-US" sz="2500" dirty="0">
                  <a:latin typeface="Helvetica" charset="0"/>
                  <a:ea typeface="ＭＳ Ｐゴシック" pitchFamily="34" charset="-128"/>
                  <a:cs typeface="+mn-cs"/>
                </a:rPr>
                <a:t>     THEMIA KRO-U LA THEZHO KHAKESHII</a:t>
              </a:r>
              <a:endParaRPr lang="en-US" sz="1900" dirty="0">
                <a:solidFill>
                  <a:schemeClr val="folHlink"/>
                </a:solidFill>
                <a:latin typeface="Helvetica" charset="0"/>
                <a:ea typeface="ＭＳ Ｐゴシック" pitchFamily="34" charset="-128"/>
                <a:cs typeface="+mn-cs"/>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66FF66"/>
                  </a:solidFill>
                  <a:latin typeface="Times New Roman" charset="0"/>
                </a:rPr>
                <a:t>“</a:t>
              </a:r>
              <a:r>
                <a:rPr lang="en-US" sz="4800" b="0" smtClean="0">
                  <a:solidFill>
                    <a:srgbClr val="66FF66"/>
                  </a:solidFill>
                  <a:latin typeface="Times New Roman" charset="0"/>
                </a:rPr>
                <a:t>T</a:t>
              </a:r>
              <a:r>
                <a:rPr lang="ja-JP" altLang="en-US" sz="4800" b="0" smtClean="0">
                  <a:solidFill>
                    <a:srgbClr val="66FF66"/>
                  </a:solidFill>
                  <a:latin typeface="Times New Roman" charset="0"/>
                </a:rPr>
                <a:t>”</a:t>
              </a:r>
              <a:endParaRPr lang="en-US" sz="4800" b="0" smtClean="0">
                <a:solidFill>
                  <a:srgbClr val="66FF66"/>
                </a:solidFill>
                <a:latin typeface="Times New Roman" charset="0"/>
              </a:endParaRPr>
            </a:p>
          </p:txBody>
        </p:sp>
      </p:grpSp>
      <p:grpSp>
        <p:nvGrpSpPr>
          <p:cNvPr id="4" name="Group 52"/>
          <p:cNvGrpSpPr>
            <a:grpSpLocks/>
          </p:cNvGrpSpPr>
          <p:nvPr/>
        </p:nvGrpSpPr>
        <p:grpSpPr bwMode="auto">
          <a:xfrm>
            <a:off x="596900" y="5097463"/>
            <a:ext cx="8547100" cy="823912"/>
            <a:chOff x="376" y="2815"/>
            <a:chExt cx="5384" cy="519"/>
          </a:xfrm>
        </p:grpSpPr>
        <p:sp>
          <p:nvSpPr>
            <p:cNvPr id="290829" name="Rectangle 13"/>
            <p:cNvSpPr>
              <a:spLocks noChangeArrowheads="1"/>
            </p:cNvSpPr>
            <p:nvPr/>
          </p:nvSpPr>
          <p:spPr bwMode="auto">
            <a:xfrm>
              <a:off x="1526" y="2818"/>
              <a:ext cx="423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en-US" sz="1900" dirty="0">
                  <a:solidFill>
                    <a:schemeClr val="folHlink"/>
                  </a:solidFill>
                  <a:latin typeface="Helvetica" charset="0"/>
                  <a:ea typeface="ＭＳ Ｐゴシック" pitchFamily="34" charset="-128"/>
                  <a:cs typeface="+mn-cs"/>
                </a:rPr>
                <a:t>KHUSO 25-31:</a:t>
              </a:r>
            </a:p>
            <a:p>
              <a:pPr>
                <a:defRPr/>
              </a:pPr>
              <a:r>
                <a:rPr lang="en-US" sz="1900" dirty="0">
                  <a:solidFill>
                    <a:schemeClr val="folHlink"/>
                  </a:solidFill>
                  <a:latin typeface="Helvetica" charset="0"/>
                  <a:ea typeface="ＭＳ Ｐゴシック" pitchFamily="34" charset="-128"/>
                  <a:cs typeface="+mn-cs"/>
                </a:rPr>
                <a:t>       </a:t>
              </a:r>
              <a:r>
                <a:rPr lang="en-US" sz="2500" dirty="0">
                  <a:latin typeface="Helvetica" charset="0"/>
                  <a:ea typeface="ＭＳ Ｐゴシック" pitchFamily="34" charset="-128"/>
                  <a:cs typeface="+mn-cs"/>
                </a:rPr>
                <a:t>RIISUOKIU NU LA THEZHOKO</a:t>
              </a:r>
              <a:endParaRPr lang="en-US" sz="1900" dirty="0">
                <a:solidFill>
                  <a:schemeClr val="folHlink"/>
                </a:solidFill>
                <a:latin typeface="Helvetica" charset="0"/>
                <a:ea typeface="ＭＳ Ｐゴシック" pitchFamily="34" charset="-128"/>
                <a:cs typeface="+mn-cs"/>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66FF66"/>
                  </a:solidFill>
                  <a:latin typeface="Times New Roman" charset="0"/>
                </a:rPr>
                <a:t>“</a:t>
              </a:r>
              <a:r>
                <a:rPr lang="en-US" sz="4800" b="0" smtClean="0">
                  <a:solidFill>
                    <a:srgbClr val="66FF66"/>
                  </a:solidFill>
                  <a:latin typeface="Times New Roman" charset="0"/>
                </a:rPr>
                <a:t>M</a:t>
              </a:r>
              <a:r>
                <a:rPr lang="ja-JP" altLang="en-US" sz="4800" b="0" smtClean="0">
                  <a:solidFill>
                    <a:srgbClr val="66FF66"/>
                  </a:solidFill>
                  <a:latin typeface="Times New Roman" charset="0"/>
                </a:rPr>
                <a:t>”</a:t>
              </a:r>
              <a:endParaRPr lang="en-US" sz="4800" b="0" smtClean="0">
                <a:solidFill>
                  <a:srgbClr val="66FF66"/>
                </a:solidFill>
                <a:latin typeface="Times New Roman" charset="0"/>
              </a:endParaRPr>
            </a:p>
          </p:txBody>
        </p:sp>
      </p:grpSp>
      <p:grpSp>
        <p:nvGrpSpPr>
          <p:cNvPr id="30738" name="Group 40"/>
          <p:cNvGrpSpPr>
            <a:grpSpLocks/>
          </p:cNvGrpSpPr>
          <p:nvPr/>
        </p:nvGrpSpPr>
        <p:grpSpPr bwMode="auto">
          <a:xfrm>
            <a:off x="75215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0750" name="Rectangle 47"/>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30751" name="Rectangle 48"/>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406400" y="457200"/>
            <a:ext cx="9398000" cy="584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err="1">
                <a:solidFill>
                  <a:srgbClr val="FFFF00"/>
                </a:solidFill>
                <a:ea typeface="+mn-ea"/>
                <a:cs typeface="+mn-cs"/>
              </a:rPr>
              <a:t>Mosa</a:t>
            </a:r>
            <a:r>
              <a:rPr lang="en-US" sz="3200" dirty="0">
                <a:solidFill>
                  <a:srgbClr val="FFFF00"/>
                </a:solidFill>
                <a:ea typeface="+mn-ea"/>
                <a:cs typeface="+mn-cs"/>
              </a:rPr>
              <a:t> </a:t>
            </a:r>
            <a:r>
              <a:rPr lang="en-US" sz="3200" dirty="0" err="1">
                <a:solidFill>
                  <a:srgbClr val="FFFF00"/>
                </a:solidFill>
                <a:ea typeface="+mn-ea"/>
                <a:cs typeface="+mn-cs"/>
              </a:rPr>
              <a:t>ze</a:t>
            </a:r>
            <a:r>
              <a:rPr lang="en-US" sz="3200" dirty="0">
                <a:solidFill>
                  <a:srgbClr val="FFFF00"/>
                </a:solidFill>
                <a:ea typeface="+mn-ea"/>
                <a:cs typeface="+mn-cs"/>
              </a:rPr>
              <a:t> </a:t>
            </a:r>
            <a:r>
              <a:rPr lang="en-US" sz="3200" dirty="0" err="1">
                <a:solidFill>
                  <a:srgbClr val="FFFF00"/>
                </a:solidFill>
                <a:ea typeface="+mn-ea"/>
                <a:cs typeface="+mn-cs"/>
              </a:rPr>
              <a:t>dietseidiekho</a:t>
            </a:r>
            <a:r>
              <a:rPr lang="en-US" sz="3200" dirty="0">
                <a:solidFill>
                  <a:srgbClr val="FFFF00"/>
                </a:solidFill>
                <a:ea typeface="+mn-ea"/>
                <a:cs typeface="+mn-cs"/>
              </a:rPr>
              <a:t> </a:t>
            </a:r>
            <a:r>
              <a:rPr lang="en-US" sz="3200" dirty="0" err="1">
                <a:solidFill>
                  <a:srgbClr val="FFFF00"/>
                </a:solidFill>
                <a:ea typeface="+mn-ea"/>
                <a:cs typeface="+mn-cs"/>
              </a:rPr>
              <a:t>kechiiu</a:t>
            </a:r>
            <a:r>
              <a:rPr lang="en-US" sz="3200" dirty="0">
                <a:solidFill>
                  <a:srgbClr val="FFFF00"/>
                </a:solidFill>
                <a:ea typeface="+mn-ea"/>
                <a:cs typeface="+mn-cs"/>
              </a:rPr>
              <a:t> </a:t>
            </a:r>
            <a:r>
              <a:rPr lang="en-US" sz="3200" dirty="0" err="1">
                <a:solidFill>
                  <a:srgbClr val="FFFF00"/>
                </a:solidFill>
                <a:ea typeface="+mn-ea"/>
                <a:cs typeface="+mn-cs"/>
              </a:rPr>
              <a:t>nunu</a:t>
            </a:r>
            <a:r>
              <a:rPr lang="en-US" sz="3200" dirty="0">
                <a:solidFill>
                  <a:srgbClr val="FFFF00"/>
                </a:solidFill>
                <a:ea typeface="+mn-ea"/>
                <a:cs typeface="+mn-cs"/>
              </a:rPr>
              <a:t> </a:t>
            </a:r>
            <a:r>
              <a:rPr lang="en-US" sz="3200" dirty="0" err="1">
                <a:solidFill>
                  <a:srgbClr val="FFFF00"/>
                </a:solidFill>
                <a:ea typeface="+mn-ea"/>
                <a:cs typeface="+mn-cs"/>
              </a:rPr>
              <a:t>ngukelie</a:t>
            </a:r>
            <a:endParaRPr lang="en-US" sz="3200" dirty="0">
              <a:solidFill>
                <a:srgbClr val="FFFF00"/>
              </a:solidFill>
              <a:ea typeface="+mn-ea"/>
              <a:cs typeface="+mn-cs"/>
            </a:endParaRPr>
          </a:p>
        </p:txBody>
      </p:sp>
      <p:sp>
        <p:nvSpPr>
          <p:cNvPr id="424977" name="Text Box 17"/>
          <p:cNvSpPr txBox="1">
            <a:spLocks noChangeArrowheads="1"/>
          </p:cNvSpPr>
          <p:nvPr/>
        </p:nvSpPr>
        <p:spPr bwMode="auto">
          <a:xfrm>
            <a:off x="393700" y="1397000"/>
            <a:ext cx="75184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1.  </a:t>
            </a:r>
            <a:r>
              <a:rPr lang="en-US" sz="2800" dirty="0" err="1">
                <a:ea typeface="+mn-ea"/>
                <a:cs typeface="+mn-cs"/>
              </a:rPr>
              <a:t>Doyopuo</a:t>
            </a:r>
            <a:r>
              <a:rPr lang="en-US" sz="2800" dirty="0">
                <a:solidFill>
                  <a:schemeClr val="folHlink"/>
                </a:solidFill>
                <a:ea typeface="+mn-ea"/>
                <a:cs typeface="+mn-cs"/>
              </a:rPr>
              <a:t> la </a:t>
            </a:r>
            <a:r>
              <a:rPr lang="en-US" sz="2800" dirty="0" err="1">
                <a:solidFill>
                  <a:schemeClr val="folHlink"/>
                </a:solidFill>
                <a:ea typeface="+mn-ea"/>
                <a:cs typeface="+mn-cs"/>
              </a:rPr>
              <a:t>mhachii</a:t>
            </a:r>
            <a:r>
              <a:rPr lang="en-US" sz="2800" dirty="0">
                <a:solidFill>
                  <a:schemeClr val="folHlink"/>
                </a:solidFill>
                <a:ea typeface="+mn-ea"/>
                <a:cs typeface="+mn-cs"/>
              </a:rPr>
              <a:t> </a:t>
            </a:r>
            <a:r>
              <a:rPr lang="en-US" sz="2800" dirty="0" err="1">
                <a:solidFill>
                  <a:schemeClr val="folHlink"/>
                </a:solidFill>
                <a:ea typeface="+mn-ea"/>
                <a:cs typeface="+mn-cs"/>
              </a:rPr>
              <a:t>keshii</a:t>
            </a:r>
            <a:r>
              <a:rPr lang="en-US" sz="2800" dirty="0">
                <a:solidFill>
                  <a:schemeClr val="folHlink"/>
                </a:solidFill>
                <a:ea typeface="+mn-ea"/>
                <a:cs typeface="+mn-cs"/>
              </a:rPr>
              <a:t>.</a:t>
            </a:r>
          </a:p>
        </p:txBody>
      </p:sp>
      <p:sp>
        <p:nvSpPr>
          <p:cNvPr id="424978" name="Text Box 18"/>
          <p:cNvSpPr txBox="1">
            <a:spLocks noChangeArrowheads="1"/>
          </p:cNvSpPr>
          <p:nvPr/>
        </p:nvSpPr>
        <p:spPr bwMode="auto">
          <a:xfrm>
            <a:off x="355600" y="2286000"/>
            <a:ext cx="77470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2.  </a:t>
            </a:r>
            <a:r>
              <a:rPr lang="en-US" sz="2800" dirty="0" err="1">
                <a:ea typeface="+mn-ea"/>
                <a:cs typeface="+mn-cs"/>
              </a:rPr>
              <a:t>Thepha</a:t>
            </a:r>
            <a:r>
              <a:rPr lang="en-US" sz="2800" dirty="0">
                <a:solidFill>
                  <a:schemeClr val="folHlink"/>
                </a:solidFill>
                <a:ea typeface="+mn-ea"/>
                <a:cs typeface="+mn-cs"/>
              </a:rPr>
              <a:t> </a:t>
            </a:r>
            <a:r>
              <a:rPr lang="en-US" sz="2800" dirty="0" err="1">
                <a:solidFill>
                  <a:schemeClr val="folHlink"/>
                </a:solidFill>
                <a:ea typeface="+mn-ea"/>
                <a:cs typeface="+mn-cs"/>
              </a:rPr>
              <a:t>sa</a:t>
            </a:r>
            <a:r>
              <a:rPr lang="en-US" sz="2800" dirty="0">
                <a:solidFill>
                  <a:schemeClr val="folHlink"/>
                </a:solidFill>
                <a:ea typeface="+mn-ea"/>
                <a:cs typeface="+mn-cs"/>
              </a:rPr>
              <a:t> </a:t>
            </a:r>
            <a:r>
              <a:rPr lang="en-US" sz="2800" dirty="0" err="1">
                <a:solidFill>
                  <a:schemeClr val="folHlink"/>
                </a:solidFill>
                <a:ea typeface="+mn-ea"/>
                <a:cs typeface="+mn-cs"/>
              </a:rPr>
              <a:t>di</a:t>
            </a:r>
            <a:r>
              <a:rPr lang="en-US" sz="2800" dirty="0">
                <a:solidFill>
                  <a:schemeClr val="folHlink"/>
                </a:solidFill>
                <a:ea typeface="+mn-ea"/>
                <a:cs typeface="+mn-cs"/>
              </a:rPr>
              <a:t> </a:t>
            </a:r>
            <a:r>
              <a:rPr lang="en-US" sz="2800" dirty="0" err="1">
                <a:solidFill>
                  <a:schemeClr val="folHlink"/>
                </a:solidFill>
                <a:ea typeface="+mn-ea"/>
                <a:cs typeface="+mn-cs"/>
              </a:rPr>
              <a:t>kepfhekho</a:t>
            </a:r>
            <a:r>
              <a:rPr lang="en-US" sz="2800" dirty="0">
                <a:solidFill>
                  <a:schemeClr val="folHlink"/>
                </a:solidFill>
                <a:ea typeface="+mn-ea"/>
                <a:cs typeface="+mn-cs"/>
              </a:rPr>
              <a:t> </a:t>
            </a:r>
            <a:r>
              <a:rPr lang="en-US" sz="2800" dirty="0" err="1">
                <a:solidFill>
                  <a:schemeClr val="folHlink"/>
                </a:solidFill>
                <a:ea typeface="+mn-ea"/>
                <a:cs typeface="+mn-cs"/>
              </a:rPr>
              <a:t>keshii</a:t>
            </a:r>
            <a:r>
              <a:rPr lang="en-US" sz="2800" dirty="0">
                <a:solidFill>
                  <a:schemeClr val="folHlink"/>
                </a:solidFill>
                <a:ea typeface="+mn-ea"/>
                <a:cs typeface="+mn-cs"/>
              </a:rPr>
              <a:t>.</a:t>
            </a:r>
          </a:p>
        </p:txBody>
      </p:sp>
      <p:sp>
        <p:nvSpPr>
          <p:cNvPr id="424979" name="Text Box 19"/>
          <p:cNvSpPr txBox="1">
            <a:spLocks noChangeArrowheads="1"/>
          </p:cNvSpPr>
          <p:nvPr/>
        </p:nvSpPr>
        <p:spPr bwMode="auto">
          <a:xfrm>
            <a:off x="355600" y="3302000"/>
            <a:ext cx="8991600" cy="95408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Comic Sans MS" pitchFamily="66" charset="0"/>
                <a:ea typeface="ＭＳ Ｐゴシック" pitchFamily="34" charset="-128"/>
                <a:cs typeface="+mn-cs"/>
              </a:rPr>
              <a:t>3. </a:t>
            </a:r>
            <a:r>
              <a:rPr lang="en-US" sz="2800" dirty="0" err="1">
                <a:solidFill>
                  <a:schemeClr val="folHlink"/>
                </a:solidFill>
                <a:latin typeface="Comic Sans MS" pitchFamily="66" charset="0"/>
                <a:ea typeface="ＭＳ Ｐゴシック" pitchFamily="34" charset="-128"/>
                <a:cs typeface="+mn-cs"/>
              </a:rPr>
              <a:t>Jisu</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Khrista</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mhathoko</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geinu</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thela</a:t>
            </a:r>
            <a:r>
              <a:rPr lang="en-US" sz="2800" dirty="0">
                <a:solidFill>
                  <a:schemeClr val="folHlink"/>
                </a:solidFill>
                <a:latin typeface="Comic Sans MS" pitchFamily="66" charset="0"/>
                <a:ea typeface="ＭＳ Ｐゴシック" pitchFamily="34" charset="-128"/>
                <a:cs typeface="+mn-cs"/>
              </a:rPr>
              <a:t> nu </a:t>
            </a:r>
            <a:r>
              <a:rPr lang="en-US" sz="2800" dirty="0" err="1">
                <a:solidFill>
                  <a:schemeClr val="folHlink"/>
                </a:solidFill>
                <a:latin typeface="Comic Sans MS" pitchFamily="66" charset="0"/>
                <a:ea typeface="ＭＳ Ｐゴシック" pitchFamily="34" charset="-128"/>
                <a:cs typeface="+mn-cs"/>
              </a:rPr>
              <a:t>mhaca</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hako</a:t>
            </a:r>
            <a:r>
              <a:rPr lang="en-US" sz="2800" dirty="0">
                <a:solidFill>
                  <a:schemeClr val="folHlink"/>
                </a:solidFill>
                <a:latin typeface="Comic Sans MS" pitchFamily="66" charset="0"/>
                <a:ea typeface="ＭＳ Ｐゴシック" pitchFamily="34" charset="-128"/>
                <a:cs typeface="+mn-cs"/>
              </a:rPr>
              <a:t> </a:t>
            </a:r>
            <a:r>
              <a:rPr lang="en-US" sz="2800" dirty="0" err="1">
                <a:solidFill>
                  <a:schemeClr val="folHlink"/>
                </a:solidFill>
                <a:latin typeface="Comic Sans MS" pitchFamily="66" charset="0"/>
                <a:ea typeface="ＭＳ Ｐゴシック" pitchFamily="34" charset="-128"/>
                <a:cs typeface="+mn-cs"/>
              </a:rPr>
              <a:t>chiitseiphrelie</a:t>
            </a:r>
            <a:r>
              <a:rPr lang="en-US" sz="2800" dirty="0">
                <a:solidFill>
                  <a:schemeClr val="folHlink"/>
                </a:solidFill>
                <a:latin typeface="Comic Sans MS" pitchFamily="66" charset="0"/>
                <a:ea typeface="ＭＳ Ｐゴシック" pitchFamily="34" charset="-128"/>
                <a:cs typeface="+mn-cs"/>
              </a:rPr>
              <a:t>. </a:t>
            </a:r>
            <a:r>
              <a:rPr lang="en-US" sz="2800" dirty="0" err="1">
                <a:latin typeface="Comic Sans MS" pitchFamily="66" charset="0"/>
                <a:ea typeface="ＭＳ Ｐゴシック" pitchFamily="34" charset="-128"/>
                <a:cs typeface="+mn-cs"/>
              </a:rPr>
              <a:t>Sii</a:t>
            </a:r>
            <a:r>
              <a:rPr lang="en-US" sz="2800" dirty="0">
                <a:latin typeface="Comic Sans MS" pitchFamily="66" charset="0"/>
                <a:ea typeface="ＭＳ Ｐゴシック" pitchFamily="34" charset="-128"/>
                <a:cs typeface="+mn-cs"/>
              </a:rPr>
              <a:t> </a:t>
            </a:r>
            <a:r>
              <a:rPr lang="en-US" sz="2800" dirty="0" err="1">
                <a:latin typeface="Comic Sans MS" pitchFamily="66" charset="0"/>
                <a:ea typeface="ＭＳ Ｐゴシック" pitchFamily="34" charset="-128"/>
                <a:cs typeface="+mn-cs"/>
              </a:rPr>
              <a:t>nunu</a:t>
            </a:r>
            <a:r>
              <a:rPr lang="en-US" sz="2800" dirty="0">
                <a:latin typeface="Comic Sans MS" pitchFamily="66" charset="0"/>
                <a:ea typeface="ＭＳ Ｐゴシック" pitchFamily="34" charset="-128"/>
                <a:cs typeface="+mn-cs"/>
              </a:rPr>
              <a:t> </a:t>
            </a:r>
            <a:r>
              <a:rPr lang="en-US" sz="2800" dirty="0" err="1">
                <a:latin typeface="Comic Sans MS" pitchFamily="66" charset="0"/>
                <a:ea typeface="ＭＳ Ｐゴシック" pitchFamily="34" charset="-128"/>
                <a:cs typeface="+mn-cs"/>
              </a:rPr>
              <a:t>puo</a:t>
            </a:r>
            <a:r>
              <a:rPr lang="en-US" sz="2800" dirty="0">
                <a:latin typeface="Comic Sans MS" pitchFamily="66" charset="0"/>
                <a:ea typeface="ＭＳ Ｐゴシック" pitchFamily="34" charset="-128"/>
                <a:cs typeface="+mn-cs"/>
              </a:rPr>
              <a:t> </a:t>
            </a:r>
            <a:r>
              <a:rPr lang="en-US" sz="2800" dirty="0" err="1">
                <a:latin typeface="Comic Sans MS" pitchFamily="66" charset="0"/>
                <a:ea typeface="ＭＳ Ｐゴシック" pitchFamily="34" charset="-128"/>
                <a:cs typeface="+mn-cs"/>
              </a:rPr>
              <a:t>thela</a:t>
            </a:r>
            <a:r>
              <a:rPr lang="en-US" sz="2800" dirty="0">
                <a:latin typeface="Comic Sans MS" pitchFamily="66" charset="0"/>
                <a:ea typeface="ＭＳ Ｐゴシック" pitchFamily="34" charset="-128"/>
                <a:cs typeface="+mn-cs"/>
              </a:rPr>
              <a:t> </a:t>
            </a:r>
            <a:r>
              <a:rPr lang="en-US" sz="2800" dirty="0" err="1">
                <a:latin typeface="Comic Sans MS" pitchFamily="66" charset="0"/>
                <a:ea typeface="ＭＳ Ｐゴシック" pitchFamily="34" charset="-128"/>
                <a:cs typeface="+mn-cs"/>
              </a:rPr>
              <a:t>chii</a:t>
            </a:r>
            <a:r>
              <a:rPr lang="en-US" sz="2800" dirty="0">
                <a:latin typeface="Comic Sans MS" pitchFamily="66" charset="0"/>
                <a:ea typeface="ＭＳ Ｐゴシック" pitchFamily="34" charset="-128"/>
                <a:cs typeface="+mn-cs"/>
              </a:rPr>
              <a:t> lie</a:t>
            </a:r>
            <a:r>
              <a:rPr lang="en-US" sz="2800" dirty="0">
                <a:solidFill>
                  <a:srgbClr val="99CCFF"/>
                </a:solidFill>
                <a:latin typeface="Comic Sans MS" pitchFamily="66" charset="0"/>
                <a:ea typeface="ＭＳ Ｐゴシック" pitchFamily="34" charset="-128"/>
                <a:cs typeface="+mn-cs"/>
              </a:rPr>
              <a:t>.</a:t>
            </a:r>
          </a:p>
        </p:txBody>
      </p:sp>
      <p:sp>
        <p:nvSpPr>
          <p:cNvPr id="424980" name="Text Box 20"/>
          <p:cNvSpPr txBox="1">
            <a:spLocks noChangeArrowheads="1"/>
          </p:cNvSpPr>
          <p:nvPr/>
        </p:nvSpPr>
        <p:spPr bwMode="auto">
          <a:xfrm>
            <a:off x="349250" y="4648200"/>
            <a:ext cx="8677275" cy="13843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4. </a:t>
            </a:r>
            <a:r>
              <a:rPr lang="en-US" sz="2800" dirty="0" err="1">
                <a:solidFill>
                  <a:schemeClr val="folHlink"/>
                </a:solidFill>
                <a:ea typeface="+mn-ea"/>
                <a:cs typeface="+mn-cs"/>
              </a:rPr>
              <a:t>Kemesa</a:t>
            </a:r>
            <a:r>
              <a:rPr lang="en-US" sz="2800" dirty="0">
                <a:solidFill>
                  <a:schemeClr val="folHlink"/>
                </a:solidFill>
                <a:ea typeface="+mn-ea"/>
                <a:cs typeface="+mn-cs"/>
              </a:rPr>
              <a:t> </a:t>
            </a:r>
            <a:r>
              <a:rPr lang="en-US" sz="2800" dirty="0" err="1">
                <a:solidFill>
                  <a:schemeClr val="folHlink"/>
                </a:solidFill>
                <a:ea typeface="+mn-ea"/>
                <a:cs typeface="+mn-cs"/>
              </a:rPr>
              <a:t>ruopfii</a:t>
            </a:r>
            <a:r>
              <a:rPr lang="en-US" sz="2800" dirty="0">
                <a:solidFill>
                  <a:schemeClr val="folHlink"/>
                </a:solidFill>
                <a:ea typeface="+mn-ea"/>
                <a:cs typeface="+mn-cs"/>
              </a:rPr>
              <a:t> </a:t>
            </a:r>
            <a:r>
              <a:rPr lang="en-US" sz="2800" dirty="0" err="1">
                <a:solidFill>
                  <a:schemeClr val="folHlink"/>
                </a:solidFill>
                <a:ea typeface="+mn-ea"/>
                <a:cs typeface="+mn-cs"/>
              </a:rPr>
              <a:t>rupie</a:t>
            </a:r>
            <a:r>
              <a:rPr lang="en-US" sz="2800" dirty="0">
                <a:solidFill>
                  <a:schemeClr val="folHlink"/>
                </a:solidFill>
                <a:ea typeface="+mn-ea"/>
                <a:cs typeface="+mn-cs"/>
              </a:rPr>
              <a:t> </a:t>
            </a:r>
            <a:r>
              <a:rPr lang="en-US" sz="2800" dirty="0" err="1">
                <a:solidFill>
                  <a:schemeClr val="folHlink"/>
                </a:solidFill>
                <a:ea typeface="+mn-ea"/>
                <a:cs typeface="+mn-cs"/>
              </a:rPr>
              <a:t>kijii</a:t>
            </a:r>
            <a:r>
              <a:rPr lang="en-US" sz="2800" dirty="0">
                <a:solidFill>
                  <a:schemeClr val="folHlink"/>
                </a:solidFill>
                <a:ea typeface="+mn-ea"/>
                <a:cs typeface="+mn-cs"/>
              </a:rPr>
              <a:t> nu </a:t>
            </a:r>
            <a:r>
              <a:rPr lang="en-US" sz="2800" dirty="0" err="1">
                <a:solidFill>
                  <a:schemeClr val="folHlink"/>
                </a:solidFill>
                <a:ea typeface="+mn-ea"/>
                <a:cs typeface="+mn-cs"/>
              </a:rPr>
              <a:t>khawakeshii</a:t>
            </a:r>
            <a:r>
              <a:rPr lang="en-US" sz="2800" dirty="0">
                <a:solidFill>
                  <a:schemeClr val="folHlink"/>
                </a:solidFill>
                <a:ea typeface="+mn-ea"/>
                <a:cs typeface="+mn-cs"/>
              </a:rPr>
              <a:t> </a:t>
            </a:r>
            <a:r>
              <a:rPr lang="en-US" sz="2800" dirty="0" err="1">
                <a:solidFill>
                  <a:schemeClr val="folHlink"/>
                </a:solidFill>
                <a:ea typeface="+mn-ea"/>
                <a:cs typeface="+mn-cs"/>
              </a:rPr>
              <a:t>sie</a:t>
            </a:r>
            <a:r>
              <a:rPr lang="en-US" sz="2800" dirty="0">
                <a:solidFill>
                  <a:schemeClr val="folHlink"/>
                </a:solidFill>
                <a:ea typeface="+mn-ea"/>
                <a:cs typeface="+mn-cs"/>
              </a:rPr>
              <a:t>, </a:t>
            </a:r>
            <a:r>
              <a:rPr lang="en-US" sz="2800" dirty="0" err="1">
                <a:solidFill>
                  <a:schemeClr val="folHlink"/>
                </a:solidFill>
                <a:ea typeface="+mn-ea"/>
                <a:cs typeface="+mn-cs"/>
              </a:rPr>
              <a:t>Thezho</a:t>
            </a:r>
            <a:r>
              <a:rPr lang="en-US" sz="2800" dirty="0">
                <a:solidFill>
                  <a:schemeClr val="folHlink"/>
                </a:solidFill>
                <a:ea typeface="+mn-ea"/>
                <a:cs typeface="+mn-cs"/>
              </a:rPr>
              <a:t>-u </a:t>
            </a:r>
            <a:r>
              <a:rPr lang="en-US" sz="2800" dirty="0" err="1">
                <a:solidFill>
                  <a:schemeClr val="folHlink"/>
                </a:solidFill>
                <a:ea typeface="+mn-ea"/>
                <a:cs typeface="+mn-cs"/>
              </a:rPr>
              <a:t>kelhou</a:t>
            </a:r>
            <a:r>
              <a:rPr lang="en-US" sz="2800" dirty="0">
                <a:solidFill>
                  <a:schemeClr val="folHlink"/>
                </a:solidFill>
                <a:ea typeface="+mn-ea"/>
                <a:cs typeface="+mn-cs"/>
              </a:rPr>
              <a:t> </a:t>
            </a:r>
            <a:r>
              <a:rPr lang="en-US" sz="2800" dirty="0" err="1">
                <a:solidFill>
                  <a:schemeClr val="folHlink"/>
                </a:solidFill>
                <a:ea typeface="+mn-ea"/>
                <a:cs typeface="+mn-cs"/>
              </a:rPr>
              <a:t>zho</a:t>
            </a:r>
            <a:r>
              <a:rPr lang="en-US" sz="2800" dirty="0">
                <a:solidFill>
                  <a:schemeClr val="folHlink"/>
                </a:solidFill>
                <a:ea typeface="+mn-ea"/>
                <a:cs typeface="+mn-cs"/>
              </a:rPr>
              <a:t> </a:t>
            </a:r>
            <a:r>
              <a:rPr lang="en-US" sz="2800" dirty="0" err="1">
                <a:solidFill>
                  <a:schemeClr val="folHlink"/>
                </a:solidFill>
                <a:ea typeface="+mn-ea"/>
                <a:cs typeface="+mn-cs"/>
              </a:rPr>
              <a:t>puo</a:t>
            </a:r>
            <a:r>
              <a:rPr lang="en-US" sz="2800" dirty="0">
                <a:solidFill>
                  <a:schemeClr val="folHlink"/>
                </a:solidFill>
                <a:ea typeface="+mn-ea"/>
                <a:cs typeface="+mn-cs"/>
              </a:rPr>
              <a:t> </a:t>
            </a:r>
            <a:r>
              <a:rPr lang="en-US" sz="2800" dirty="0" err="1">
                <a:solidFill>
                  <a:schemeClr val="folHlink"/>
                </a:solidFill>
                <a:ea typeface="+mn-ea"/>
                <a:cs typeface="+mn-cs"/>
              </a:rPr>
              <a:t>chiita</a:t>
            </a:r>
            <a:r>
              <a:rPr lang="en-US" sz="2800" dirty="0">
                <a:solidFill>
                  <a:schemeClr val="folHlink"/>
                </a:solidFill>
                <a:ea typeface="+mn-ea"/>
                <a:cs typeface="+mn-cs"/>
              </a:rPr>
              <a:t> mu </a:t>
            </a:r>
            <a:r>
              <a:rPr lang="en-US" sz="2800" dirty="0" err="1">
                <a:solidFill>
                  <a:schemeClr val="folHlink"/>
                </a:solidFill>
                <a:ea typeface="+mn-ea"/>
                <a:cs typeface="+mn-cs"/>
              </a:rPr>
              <a:t>siiu</a:t>
            </a:r>
            <a:r>
              <a:rPr lang="en-US" sz="2800" dirty="0">
                <a:solidFill>
                  <a:schemeClr val="folHlink"/>
                </a:solidFill>
                <a:ea typeface="+mn-ea"/>
                <a:cs typeface="+mn-cs"/>
              </a:rPr>
              <a:t> </a:t>
            </a:r>
            <a:r>
              <a:rPr lang="en-US" sz="2800" dirty="0" err="1">
                <a:solidFill>
                  <a:schemeClr val="folHlink"/>
                </a:solidFill>
                <a:ea typeface="+mn-ea"/>
                <a:cs typeface="+mn-cs"/>
              </a:rPr>
              <a:t>kepelemia</a:t>
            </a:r>
            <a:r>
              <a:rPr lang="en-US" sz="2800" dirty="0">
                <a:solidFill>
                  <a:schemeClr val="folHlink"/>
                </a:solidFill>
                <a:ea typeface="+mn-ea"/>
                <a:cs typeface="+mn-cs"/>
              </a:rPr>
              <a:t> </a:t>
            </a:r>
            <a:r>
              <a:rPr lang="en-US" sz="2800" dirty="0" err="1">
                <a:solidFill>
                  <a:schemeClr val="folHlink"/>
                </a:solidFill>
                <a:ea typeface="+mn-ea"/>
                <a:cs typeface="+mn-cs"/>
              </a:rPr>
              <a:t>ko</a:t>
            </a:r>
            <a:r>
              <a:rPr lang="en-US" sz="2800" dirty="0">
                <a:solidFill>
                  <a:schemeClr val="folHlink"/>
                </a:solidFill>
                <a:ea typeface="+mn-ea"/>
                <a:cs typeface="+mn-cs"/>
              </a:rPr>
              <a:t> </a:t>
            </a:r>
            <a:r>
              <a:rPr lang="en-US" sz="2800" dirty="0" err="1">
                <a:solidFill>
                  <a:schemeClr val="folHlink"/>
                </a:solidFill>
                <a:ea typeface="+mn-ea"/>
                <a:cs typeface="+mn-cs"/>
              </a:rPr>
              <a:t>miapuo</a:t>
            </a:r>
            <a:r>
              <a:rPr lang="en-US" sz="2800" dirty="0">
                <a:solidFill>
                  <a:schemeClr val="folHlink"/>
                </a:solidFill>
                <a:ea typeface="+mn-ea"/>
                <a:cs typeface="+mn-cs"/>
              </a:rPr>
              <a:t> </a:t>
            </a:r>
            <a:r>
              <a:rPr lang="en-US" sz="2800" dirty="0" err="1">
                <a:solidFill>
                  <a:schemeClr val="folHlink"/>
                </a:solidFill>
                <a:ea typeface="+mn-ea"/>
                <a:cs typeface="+mn-cs"/>
              </a:rPr>
              <a:t>puo</a:t>
            </a:r>
            <a:r>
              <a:rPr lang="en-US" sz="2800" dirty="0">
                <a:solidFill>
                  <a:schemeClr val="folHlink"/>
                </a:solidFill>
                <a:ea typeface="+mn-ea"/>
                <a:cs typeface="+mn-cs"/>
              </a:rPr>
              <a:t> </a:t>
            </a:r>
            <a:r>
              <a:rPr lang="en-US" sz="2800" dirty="0" err="1">
                <a:solidFill>
                  <a:schemeClr val="folHlink"/>
                </a:solidFill>
                <a:ea typeface="+mn-ea"/>
                <a:cs typeface="+mn-cs"/>
              </a:rPr>
              <a:t>kecii</a:t>
            </a:r>
            <a:r>
              <a:rPr lang="en-US" sz="2800" dirty="0">
                <a:solidFill>
                  <a:schemeClr val="folHlink"/>
                </a:solidFill>
                <a:ea typeface="+mn-ea"/>
                <a:cs typeface="+mn-cs"/>
              </a:rPr>
              <a:t> </a:t>
            </a:r>
            <a:r>
              <a:rPr lang="en-US" sz="2800" dirty="0" err="1">
                <a:solidFill>
                  <a:schemeClr val="folHlink"/>
                </a:solidFill>
                <a:ea typeface="+mn-ea"/>
                <a:cs typeface="+mn-cs"/>
              </a:rPr>
              <a:t>melou</a:t>
            </a:r>
            <a:r>
              <a:rPr lang="en-US" sz="2800" dirty="0">
                <a:solidFill>
                  <a:schemeClr val="folHlink"/>
                </a:solidFill>
                <a:ea typeface="+mn-ea"/>
                <a:cs typeface="+mn-cs"/>
              </a:rPr>
              <a:t> nu </a:t>
            </a:r>
            <a:r>
              <a:rPr lang="en-US" sz="2800" dirty="0" err="1">
                <a:solidFill>
                  <a:schemeClr val="folHlink"/>
                </a:solidFill>
                <a:ea typeface="+mn-ea"/>
                <a:cs typeface="+mn-cs"/>
              </a:rPr>
              <a:t>tuota</a:t>
            </a:r>
            <a:r>
              <a:rPr lang="en-US" sz="2800" dirty="0">
                <a:solidFill>
                  <a:schemeClr val="folHlink"/>
                </a:solidFill>
                <a:ea typeface="+mn-ea"/>
                <a:cs typeface="+mn-cs"/>
              </a:rPr>
              <a:t> !</a:t>
            </a:r>
          </a:p>
        </p:txBody>
      </p:sp>
      <p:sp>
        <p:nvSpPr>
          <p:cNvPr id="424981" name="Oval 21"/>
          <p:cNvSpPr>
            <a:spLocks noChangeArrowheads="1"/>
          </p:cNvSpPr>
          <p:nvPr/>
        </p:nvSpPr>
        <p:spPr bwMode="auto">
          <a:xfrm>
            <a:off x="873125" y="1397000"/>
            <a:ext cx="1776413"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2" name="Oval 22"/>
          <p:cNvSpPr>
            <a:spLocks noChangeArrowheads="1"/>
          </p:cNvSpPr>
          <p:nvPr/>
        </p:nvSpPr>
        <p:spPr bwMode="auto">
          <a:xfrm>
            <a:off x="879475" y="2273300"/>
            <a:ext cx="1676400"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83" name="Oval 23"/>
          <p:cNvSpPr>
            <a:spLocks noChangeArrowheads="1"/>
          </p:cNvSpPr>
          <p:nvPr/>
        </p:nvSpPr>
        <p:spPr bwMode="auto">
          <a:xfrm>
            <a:off x="3810000" y="3692525"/>
            <a:ext cx="4746625" cy="633413"/>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425001" name="Text Box 41"/>
          <p:cNvSpPr txBox="1">
            <a:spLocks noChangeArrowheads="1"/>
          </p:cNvSpPr>
          <p:nvPr/>
        </p:nvSpPr>
        <p:spPr bwMode="auto">
          <a:xfrm>
            <a:off x="344488" y="4640263"/>
            <a:ext cx="8677275" cy="5238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2800" dirty="0">
                <a:solidFill>
                  <a:srgbClr val="FFFFFF"/>
                </a:solidFill>
                <a:ea typeface="+mn-ea"/>
                <a:cs typeface="+mn-cs"/>
              </a:rPr>
              <a:t>4. </a:t>
            </a:r>
            <a:r>
              <a:rPr lang="en-US" sz="2800" dirty="0" err="1">
                <a:solidFill>
                  <a:srgbClr val="FFFFFF"/>
                </a:solidFill>
                <a:ea typeface="+mn-ea"/>
                <a:cs typeface="+mn-cs"/>
              </a:rPr>
              <a:t>Kemesa</a:t>
            </a:r>
            <a:r>
              <a:rPr lang="en-US" sz="2800" dirty="0">
                <a:solidFill>
                  <a:srgbClr val="FFFFFF"/>
                </a:solidFill>
                <a:ea typeface="+mn-ea"/>
                <a:cs typeface="+mn-cs"/>
              </a:rPr>
              <a:t> </a:t>
            </a:r>
            <a:r>
              <a:rPr lang="en-US" sz="2800" dirty="0" err="1">
                <a:solidFill>
                  <a:srgbClr val="FFFFFF"/>
                </a:solidFill>
                <a:ea typeface="+mn-ea"/>
                <a:cs typeface="+mn-cs"/>
              </a:rPr>
              <a:t>ruopfii</a:t>
            </a:r>
            <a:r>
              <a:rPr lang="en-US" sz="2800" dirty="0">
                <a:solidFill>
                  <a:srgbClr val="FFFFFF"/>
                </a:solidFill>
                <a:ea typeface="+mn-ea"/>
                <a:cs typeface="+mn-cs"/>
              </a:rPr>
              <a:t> </a:t>
            </a:r>
            <a:r>
              <a:rPr lang="en-US" sz="2800" dirty="0" err="1">
                <a:solidFill>
                  <a:srgbClr val="FFFFFF"/>
                </a:solidFill>
                <a:ea typeface="+mn-ea"/>
                <a:cs typeface="+mn-cs"/>
              </a:rPr>
              <a:t>rupie</a:t>
            </a:r>
            <a:r>
              <a:rPr lang="en-US" sz="2800" dirty="0">
                <a:solidFill>
                  <a:srgbClr val="FFFFFF"/>
                </a:solidFill>
                <a:ea typeface="+mn-ea"/>
                <a:cs typeface="+mn-cs"/>
              </a:rPr>
              <a:t> </a:t>
            </a:r>
            <a:r>
              <a:rPr lang="en-US" sz="2800" dirty="0" err="1">
                <a:solidFill>
                  <a:srgbClr val="FFFFFF"/>
                </a:solidFill>
                <a:ea typeface="+mn-ea"/>
                <a:cs typeface="+mn-cs"/>
              </a:rPr>
              <a:t>kijii</a:t>
            </a:r>
            <a:r>
              <a:rPr lang="en-US" sz="2800" dirty="0">
                <a:solidFill>
                  <a:srgbClr val="FFFFFF"/>
                </a:solidFill>
                <a:ea typeface="+mn-ea"/>
                <a:cs typeface="+mn-cs"/>
              </a:rPr>
              <a:t> nu </a:t>
            </a:r>
            <a:r>
              <a:rPr lang="en-US" sz="2800" dirty="0" err="1">
                <a:solidFill>
                  <a:srgbClr val="FFFFFF"/>
                </a:solidFill>
                <a:ea typeface="+mn-ea"/>
                <a:cs typeface="+mn-cs"/>
              </a:rPr>
              <a:t>khawakeshii</a:t>
            </a:r>
            <a:r>
              <a:rPr lang="en-US" sz="2800" dirty="0">
                <a:solidFill>
                  <a:srgbClr val="FFFFFF"/>
                </a:solidFill>
                <a:ea typeface="+mn-ea"/>
                <a:cs typeface="+mn-cs"/>
              </a:rPr>
              <a:t> </a:t>
            </a:r>
            <a:r>
              <a:rPr lang="en-US" sz="2800" dirty="0" err="1">
                <a:solidFill>
                  <a:srgbClr val="FFFFFF"/>
                </a:solidFill>
                <a:ea typeface="+mn-ea"/>
                <a:cs typeface="+mn-cs"/>
              </a:rPr>
              <a:t>sie</a:t>
            </a:r>
            <a:r>
              <a:rPr lang="en-US" sz="2800" dirty="0">
                <a:solidFill>
                  <a:srgbClr val="FFFFFF"/>
                </a:solidFill>
                <a:ea typeface="+mn-ea"/>
                <a:cs typeface="+mn-cs"/>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iterate type="lt">
                                    <p:tmPct val="0"/>
                                  </p:iterate>
                                  <p:childTnLst>
                                    <p:set>
                                      <p:cBhvr>
                                        <p:cTn id="42" dur="1" fill="hold">
                                          <p:stCondLst>
                                            <p:cond delay="0"/>
                                          </p:stCondLst>
                                        </p:cTn>
                                        <p:tgtEl>
                                          <p:spTgt spid="425001"/>
                                        </p:tgtEl>
                                        <p:attrNameLst>
                                          <p:attrName>style.visibility</p:attrName>
                                        </p:attrNameLst>
                                      </p:cBhvr>
                                      <p:to>
                                        <p:strVal val="visible"/>
                                      </p:to>
                                    </p:set>
                                    <p:anim calcmode="lin" valueType="num">
                                      <p:cBhvr>
                                        <p:cTn id="43" dur="500" fill="hold"/>
                                        <p:tgtEl>
                                          <p:spTgt spid="425001"/>
                                        </p:tgtEl>
                                        <p:attrNameLst>
                                          <p:attrName>ppt_w</p:attrName>
                                        </p:attrNameLst>
                                      </p:cBhvr>
                                      <p:tavLst>
                                        <p:tav tm="0">
                                          <p:val>
                                            <p:fltVal val="0"/>
                                          </p:val>
                                        </p:tav>
                                        <p:tav tm="100000">
                                          <p:val>
                                            <p:strVal val="#ppt_w"/>
                                          </p:val>
                                        </p:tav>
                                      </p:tavLst>
                                    </p:anim>
                                    <p:anim calcmode="lin" valueType="num">
                                      <p:cBhvr>
                                        <p:cTn id="44" dur="500" fill="hold"/>
                                        <p:tgtEl>
                                          <p:spTgt spid="42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50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933575"/>
            <a:ext cx="6680200" cy="4706938"/>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en-US" sz="4000" i="1">
                <a:latin typeface="Times New Roman" charset="0"/>
              </a:rPr>
              <a:t>Jisu pukecii:</a:t>
            </a:r>
            <a:endParaRPr lang="en-US" sz="4000" b="0" i="1">
              <a:latin typeface="Times New Roman" charset="0"/>
            </a:endParaRPr>
          </a:p>
          <a:p>
            <a:pPr>
              <a:spcBef>
                <a:spcPct val="50000"/>
              </a:spcBef>
              <a:defRPr/>
            </a:pPr>
            <a:r>
              <a:rPr lang="ja-JP" altLang="en-US" sz="4000" i="1">
                <a:solidFill>
                  <a:schemeClr val="tx2"/>
                </a:solidFill>
                <a:latin typeface="Times New Roman" charset="0"/>
              </a:rPr>
              <a:t>“</a:t>
            </a:r>
            <a:r>
              <a:rPr lang="en-US" sz="4000" i="1">
                <a:solidFill>
                  <a:schemeClr val="tx2"/>
                </a:solidFill>
                <a:latin typeface="Times New Roman" charset="0"/>
              </a:rPr>
              <a:t>Nieko a ii Mosa zho-u siedzekesiko dieko bie pejiiwatuoii vorkechii medo hiecie; </a:t>
            </a:r>
            <a:r>
              <a:rPr lang="en-US" sz="4000" i="1" u="sng">
                <a:solidFill>
                  <a:schemeClr val="tx2"/>
                </a:solidFill>
                <a:latin typeface="Times New Roman" charset="0"/>
              </a:rPr>
              <a:t>a siiko bie pejiiwatuoii di monyii chii tseishiituoii di kevor zo.</a:t>
            </a:r>
            <a:r>
              <a:rPr lang="ja-JP" altLang="en-US" sz="4000" i="1" u="sng">
                <a:solidFill>
                  <a:schemeClr val="tx2"/>
                </a:solidFill>
                <a:latin typeface="Times New Roman" charset="0"/>
              </a:rPr>
              <a:t>”</a:t>
            </a:r>
            <a:endParaRPr lang="en-US" sz="4000" i="1" u="sng">
              <a:solidFill>
                <a:schemeClr val="tx2"/>
              </a:solidFill>
              <a:latin typeface="Times New Roman" charset="0"/>
            </a:endParaRPr>
          </a:p>
        </p:txBody>
      </p:sp>
      <p:sp>
        <p:nvSpPr>
          <p:cNvPr id="47107" name="Rectangle 3"/>
          <p:cNvSpPr>
            <a:spLocks noChangeArrowheads="1"/>
          </p:cNvSpPr>
          <p:nvPr/>
        </p:nvSpPr>
        <p:spPr bwMode="auto">
          <a:xfrm>
            <a:off x="1471613" y="536575"/>
            <a:ext cx="6545262" cy="92075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latin typeface="Times New Roman" charset="0"/>
                <a:ea typeface="+mn-ea"/>
                <a:cs typeface="+mn-cs"/>
              </a:rPr>
              <a:t>MATHI 5:17</a:t>
            </a:r>
          </a:p>
        </p:txBody>
      </p:sp>
      <p:sp>
        <p:nvSpPr>
          <p:cNvPr id="47109" name="Rectangle 5"/>
          <p:cNvSpPr>
            <a:spLocks noChangeArrowheads="1"/>
          </p:cNvSpPr>
          <p:nvPr/>
        </p:nvSpPr>
        <p:spPr bwMode="auto">
          <a:xfrm>
            <a:off x="1524000" y="3762375"/>
            <a:ext cx="6778625" cy="2859088"/>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spcBef>
                <a:spcPct val="50000"/>
              </a:spcBef>
              <a:defRPr/>
            </a:pPr>
            <a:endParaRPr lang="en-US" sz="4000" i="1" u="sng">
              <a:solidFill>
                <a:srgbClr val="33CC33"/>
              </a:solidFill>
              <a:latin typeface="Times New Roman" charset="0"/>
            </a:endParaRPr>
          </a:p>
          <a:p>
            <a:pPr>
              <a:spcBef>
                <a:spcPct val="50000"/>
              </a:spcBef>
              <a:defRPr/>
            </a:pPr>
            <a:r>
              <a:rPr lang="en-US" sz="4000" i="1" u="sng">
                <a:solidFill>
                  <a:srgbClr val="33CC33"/>
                </a:solidFill>
                <a:latin typeface="Times New Roman" charset="0"/>
              </a:rPr>
              <a:t>            a siiko bie pejiiwatuoii di monyii chii tseishiituoii di kevor zo.</a:t>
            </a:r>
            <a:r>
              <a:rPr lang="ja-JP" altLang="en-US" sz="4000" i="1" u="sng">
                <a:solidFill>
                  <a:srgbClr val="33CC33"/>
                </a:solidFill>
                <a:latin typeface="Times New Roman" charset="0"/>
              </a:rPr>
              <a:t>”</a:t>
            </a:r>
            <a:r>
              <a:rPr lang="en-US" sz="4000" i="1" u="sng">
                <a:solidFill>
                  <a:srgbClr val="33CC33"/>
                </a:solidFill>
                <a:latin typeface="Times New Roman" charset="0"/>
              </a:rPr>
              <a:t> </a:t>
            </a: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2" name="Rectangle 4"/>
          <p:cNvSpPr>
            <a:spLocks noChangeArrowheads="1"/>
          </p:cNvSpPr>
          <p:nvPr/>
        </p:nvSpPr>
        <p:spPr bwMode="auto">
          <a:xfrm>
            <a:off x="2178050" y="304800"/>
            <a:ext cx="4870450" cy="1587500"/>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tx2"/>
                </a:solidFill>
                <a:latin typeface="Kosher-Normal" charset="0"/>
                <a:ea typeface="ＭＳ Ｐゴシック" pitchFamily="34" charset="-128"/>
                <a:cs typeface="+mn-cs"/>
              </a:rPr>
              <a:t>ABRAHAM </a:t>
            </a:r>
          </a:p>
          <a:p>
            <a:pPr algn="ctr">
              <a:lnSpc>
                <a:spcPct val="80000"/>
              </a:lnSpc>
              <a:defRPr/>
            </a:pPr>
            <a:r>
              <a:rPr lang="en-US" sz="4000" i="1" dirty="0">
                <a:solidFill>
                  <a:schemeClr val="tx2"/>
                </a:solidFill>
                <a:latin typeface="Kosher-Normal" charset="0"/>
                <a:ea typeface="ＭＳ Ｐゴシック" pitchFamily="34" charset="-128"/>
                <a:cs typeface="+mn-cs"/>
              </a:rPr>
              <a:t>GEINU </a:t>
            </a:r>
            <a:r>
              <a:rPr lang="en-US" sz="4000" i="1" dirty="0">
                <a:solidFill>
                  <a:schemeClr val="tx2"/>
                </a:solidFill>
                <a:latin typeface="Kosher-Normal" charset="0"/>
                <a:ea typeface="ＭＳ Ｐゴシック" pitchFamily="34" charset="-128"/>
                <a:cs typeface="+mn-cs"/>
              </a:rPr>
              <a:t/>
            </a:r>
            <a:br>
              <a:rPr lang="en-US" sz="4000" i="1" dirty="0">
                <a:solidFill>
                  <a:schemeClr val="tx2"/>
                </a:solidFill>
                <a:latin typeface="Kosher-Normal" charset="0"/>
                <a:ea typeface="ＭＳ Ｐゴシック" pitchFamily="34" charset="-128"/>
                <a:cs typeface="+mn-cs"/>
              </a:rPr>
            </a:br>
            <a:r>
              <a:rPr lang="en-US" sz="4000" i="1" dirty="0">
                <a:solidFill>
                  <a:schemeClr val="tx2"/>
                </a:solidFill>
                <a:latin typeface="Kosher-Normal" charset="0"/>
                <a:ea typeface="ＭＳ Ｐゴシック" pitchFamily="34" charset="-128"/>
                <a:cs typeface="+mn-cs"/>
              </a:rPr>
              <a:t>DIETSEIDIEKHO</a:t>
            </a:r>
            <a:r>
              <a:rPr lang="en-US" sz="4000" i="1" dirty="0">
                <a:solidFill>
                  <a:schemeClr val="tx2"/>
                </a:solidFill>
                <a:latin typeface="Kosher-Normal" charset="0"/>
                <a:ea typeface="ＭＳ Ｐゴシック" pitchFamily="34" charset="-128"/>
                <a:cs typeface="+mn-cs"/>
              </a:rPr>
              <a:t>-U</a:t>
            </a:r>
            <a:endParaRPr lang="en-US" sz="4400" i="1" dirty="0">
              <a:solidFill>
                <a:schemeClr val="tx2"/>
              </a:solidFill>
              <a:latin typeface="Kosher-Normal" charset="0"/>
              <a:ea typeface="ＭＳ Ｐゴシック" pitchFamily="34" charset="-128"/>
              <a:cs typeface="+mn-cs"/>
            </a:endParaRPr>
          </a:p>
        </p:txBody>
      </p:sp>
      <p:sp>
        <p:nvSpPr>
          <p:cNvPr id="514053" name="Rectangle 5"/>
          <p:cNvSpPr>
            <a:spLocks noChangeArrowheads="1"/>
          </p:cNvSpPr>
          <p:nvPr/>
        </p:nvSpPr>
        <p:spPr bwMode="auto">
          <a:xfrm>
            <a:off x="169863" y="681038"/>
            <a:ext cx="2362200"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a:t>
            </a:r>
            <a:r>
              <a:rPr lang="en-US" sz="2400" dirty="0">
                <a:latin typeface="Helvetica" charset="0"/>
                <a:ea typeface="+mn-ea"/>
                <a:cs typeface="+mn-cs"/>
              </a:rPr>
              <a:t>:1-3</a:t>
            </a: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63" name="Text Box 15"/>
          <p:cNvSpPr txBox="1">
            <a:spLocks noChangeArrowheads="1"/>
          </p:cNvSpPr>
          <p:nvPr/>
        </p:nvSpPr>
        <p:spPr bwMode="auto">
          <a:xfrm>
            <a:off x="6159500" y="649288"/>
            <a:ext cx="2670175"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4085" name="Rectangle 37"/>
          <p:cNvSpPr>
            <a:spLocks noChangeArrowheads="1"/>
          </p:cNvSpPr>
          <p:nvPr/>
        </p:nvSpPr>
        <p:spPr bwMode="auto">
          <a:xfrm>
            <a:off x="703263" y="1797050"/>
            <a:ext cx="8043862" cy="3167063"/>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6600" dirty="0" err="1">
                <a:solidFill>
                  <a:schemeClr val="folHlink"/>
                </a:solidFill>
                <a:latin typeface="Helvetica" charset="0"/>
                <a:ea typeface="+mn-ea"/>
                <a:cs typeface="+mn-cs"/>
              </a:rPr>
              <a:t>Dietseidiekho</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ko</a:t>
            </a:r>
            <a:r>
              <a:rPr lang="en-US" sz="6600" dirty="0">
                <a:solidFill>
                  <a:schemeClr val="folHlink"/>
                </a:solidFill>
                <a:latin typeface="Helvetica" charset="0"/>
                <a:ea typeface="+mn-ea"/>
                <a:cs typeface="+mn-cs"/>
              </a:rPr>
              <a:t> do </a:t>
            </a:r>
            <a:r>
              <a:rPr lang="en-US" sz="6600" dirty="0" err="1">
                <a:solidFill>
                  <a:schemeClr val="folHlink"/>
                </a:solidFill>
                <a:latin typeface="Helvetica" charset="0"/>
                <a:ea typeface="+mn-ea"/>
                <a:cs typeface="+mn-cs"/>
              </a:rPr>
              <a:t>nunu</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huo</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vacha</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kemeyie</a:t>
            </a:r>
            <a:r>
              <a:rPr lang="en-US" sz="6600" dirty="0">
                <a:solidFill>
                  <a:schemeClr val="folHlink"/>
                </a:solidFill>
                <a:latin typeface="Helvetica" charset="0"/>
                <a:ea typeface="+mn-ea"/>
                <a:cs typeface="+mn-cs"/>
              </a:rPr>
              <a:t> </a:t>
            </a:r>
            <a:r>
              <a:rPr lang="en-US" sz="6600" dirty="0" err="1">
                <a:solidFill>
                  <a:schemeClr val="folHlink"/>
                </a:solidFill>
                <a:latin typeface="Helvetica" charset="0"/>
                <a:ea typeface="+mn-ea"/>
                <a:cs typeface="+mn-cs"/>
              </a:rPr>
              <a:t>keshii</a:t>
            </a:r>
            <a:r>
              <a:rPr lang="en-US" sz="6600" dirty="0">
                <a:solidFill>
                  <a:schemeClr val="folHlink"/>
                </a:solidFill>
                <a:latin typeface="Helvetica" charset="0"/>
                <a:ea typeface="+mn-ea"/>
                <a:cs typeface="+mn-cs"/>
              </a:rPr>
              <a:t> </a:t>
            </a:r>
          </a:p>
        </p:txBody>
      </p:sp>
      <p:sp>
        <p:nvSpPr>
          <p:cNvPr id="514087" name="Text Box 39"/>
          <p:cNvSpPr txBox="1">
            <a:spLocks noChangeArrowheads="1"/>
          </p:cNvSpPr>
          <p:nvPr/>
        </p:nvSpPr>
        <p:spPr bwMode="auto">
          <a:xfrm>
            <a:off x="685800" y="4935538"/>
            <a:ext cx="8080375" cy="5857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KEPHRII KHRUOHI #14</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4093"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48"/>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5" name="Rectangle 5"/>
          <p:cNvSpPr>
            <a:spLocks noChangeArrowheads="1"/>
          </p:cNvSpPr>
          <p:nvPr/>
        </p:nvSpPr>
        <p:spPr bwMode="auto">
          <a:xfrm>
            <a:off x="420688" y="681038"/>
            <a:ext cx="211137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12:1-3</a:t>
            </a:r>
          </a:p>
        </p:txBody>
      </p:sp>
      <p:sp>
        <p:nvSpPr>
          <p:cNvPr id="517126"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KIJII</a:t>
            </a:r>
          </a:p>
        </p:txBody>
      </p:sp>
      <p:sp>
        <p:nvSpPr>
          <p:cNvPr id="517127" name="Rectangle 7"/>
          <p:cNvSpPr>
            <a:spLocks noChangeArrowheads="1"/>
          </p:cNvSpPr>
          <p:nvPr/>
        </p:nvSpPr>
        <p:spPr bwMode="auto">
          <a:xfrm>
            <a:off x="1355725"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5" name="Text Box 15"/>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a:t>
            </a:r>
            <a:r>
              <a:rPr lang="en-US" sz="2400" dirty="0">
                <a:latin typeface="Helvetica" charset="0"/>
                <a:ea typeface="ＭＳ Ｐゴシック" pitchFamily="34" charset="-128"/>
                <a:cs typeface="+mn-cs"/>
              </a:rPr>
              <a:t>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7138"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PUOSI</a:t>
            </a:r>
          </a:p>
        </p:txBody>
      </p:sp>
      <p:sp>
        <p:nvSpPr>
          <p:cNvPr id="517139"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THEJA</a:t>
            </a:r>
          </a:p>
        </p:txBody>
      </p:sp>
      <p:sp>
        <p:nvSpPr>
          <p:cNvPr id="517140"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13:15</a:t>
            </a:r>
          </a:p>
        </p:txBody>
      </p:sp>
      <p:sp>
        <p:nvSpPr>
          <p:cNvPr id="517141" name="Rectangle 21"/>
          <p:cNvSpPr>
            <a:spLocks noChangeArrowheads="1"/>
          </p:cNvSpPr>
          <p:nvPr/>
        </p:nvSpPr>
        <p:spPr bwMode="auto">
          <a:xfrm>
            <a:off x="1065213" y="4032250"/>
            <a:ext cx="15621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12:2</a:t>
            </a:r>
          </a:p>
        </p:txBody>
      </p:sp>
      <p:sp>
        <p:nvSpPr>
          <p:cNvPr id="517146"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13:14-16</a:t>
            </a:r>
          </a:p>
        </p:txBody>
      </p:sp>
      <p:sp>
        <p:nvSpPr>
          <p:cNvPr id="517148" name="Rectangle 28"/>
          <p:cNvSpPr>
            <a:spLocks noChangeArrowheads="1"/>
          </p:cNvSpPr>
          <p:nvPr/>
        </p:nvSpPr>
        <p:spPr bwMode="auto">
          <a:xfrm>
            <a:off x="6435725" y="2860675"/>
            <a:ext cx="19970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15:9-18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7154" name="Rectangle 34"/>
          <p:cNvSpPr>
            <a:spLocks noChangeArrowheads="1"/>
          </p:cNvSpPr>
          <p:nvPr/>
        </p:nvSpPr>
        <p:spPr bwMode="auto">
          <a:xfrm>
            <a:off x="790575" y="2443163"/>
            <a:ext cx="250348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KECHACHIE</a:t>
            </a:r>
          </a:p>
        </p:txBody>
      </p:sp>
      <p:sp>
        <p:nvSpPr>
          <p:cNvPr id="517155"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PUOCAII</a:t>
            </a:r>
          </a:p>
        </p:txBody>
      </p:sp>
      <p:sp>
        <p:nvSpPr>
          <p:cNvPr id="517156"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THEPHA  KEJII</a:t>
            </a: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716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70"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7184" name="Rectangle 64"/>
          <p:cNvSpPr>
            <a:spLocks noChangeArrowheads="1"/>
          </p:cNvSpPr>
          <p:nvPr/>
        </p:nvSpPr>
        <p:spPr bwMode="auto">
          <a:xfrm>
            <a:off x="2409825" y="715963"/>
            <a:ext cx="4829175" cy="1587500"/>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tx2"/>
                </a:solidFill>
                <a:latin typeface="Kosher-Normal" charset="0"/>
                <a:ea typeface="ＭＳ Ｐゴシック" pitchFamily="34" charset="-128"/>
                <a:cs typeface="+mn-cs"/>
              </a:rPr>
              <a:t>ABRAHAM </a:t>
            </a:r>
          </a:p>
          <a:p>
            <a:pPr algn="ctr">
              <a:lnSpc>
                <a:spcPct val="80000"/>
              </a:lnSpc>
              <a:defRPr/>
            </a:pPr>
            <a:r>
              <a:rPr lang="en-US" sz="4000" i="1" dirty="0">
                <a:solidFill>
                  <a:schemeClr val="tx2"/>
                </a:solidFill>
                <a:latin typeface="Kosher-Normal" charset="0"/>
                <a:ea typeface="ＭＳ Ｐゴシック" pitchFamily="34" charset="-128"/>
                <a:cs typeface="+mn-cs"/>
              </a:rPr>
              <a:t>GEINU </a:t>
            </a:r>
            <a:r>
              <a:rPr lang="en-US" sz="4000" i="1" dirty="0">
                <a:solidFill>
                  <a:schemeClr val="tx2"/>
                </a:solidFill>
                <a:latin typeface="Kosher-Normal" charset="0"/>
                <a:ea typeface="ＭＳ Ｐゴシック" pitchFamily="34" charset="-128"/>
                <a:cs typeface="+mn-cs"/>
              </a:rPr>
              <a:t/>
            </a:r>
            <a:br>
              <a:rPr lang="en-US" sz="4000" i="1" dirty="0">
                <a:solidFill>
                  <a:schemeClr val="tx2"/>
                </a:solidFill>
                <a:latin typeface="Kosher-Normal" charset="0"/>
                <a:ea typeface="ＭＳ Ｐゴシック" pitchFamily="34" charset="-128"/>
                <a:cs typeface="+mn-cs"/>
              </a:rPr>
            </a:br>
            <a:r>
              <a:rPr lang="en-US" sz="4000" i="1" dirty="0">
                <a:solidFill>
                  <a:schemeClr val="tx2"/>
                </a:solidFill>
                <a:latin typeface="Kosher-Normal" charset="0"/>
                <a:ea typeface="ＭＳ Ｐゴシック" pitchFamily="34" charset="-128"/>
                <a:cs typeface="+mn-cs"/>
              </a:rPr>
              <a:t>DIETSEIDIEKHO</a:t>
            </a:r>
            <a:r>
              <a:rPr lang="en-US" sz="4000" i="1" dirty="0">
                <a:solidFill>
                  <a:schemeClr val="tx2"/>
                </a:solidFill>
                <a:latin typeface="Kosher-Normal" charset="0"/>
                <a:ea typeface="ＭＳ Ｐゴシック" pitchFamily="34" charset="-128"/>
                <a:cs typeface="+mn-cs"/>
              </a:rPr>
              <a:t>-U</a:t>
            </a:r>
            <a:endParaRPr lang="en-US" sz="4400" i="1" dirty="0">
              <a:solidFill>
                <a:schemeClr val="tx2"/>
              </a:solidFill>
              <a:latin typeface="Kosher-Normal"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childTnLst>
                                    <p:set>
                                      <p:cBhvr>
                                        <p:cTn id="20" dur="1" fill="hold">
                                          <p:stCondLst>
                                            <p:cond delay="0"/>
                                          </p:stCondLst>
                                        </p:cTn>
                                        <p:tgtEl>
                                          <p:spTgt spid="517154"/>
                                        </p:tgtEl>
                                        <p:attrNameLst>
                                          <p:attrName>style.visibility</p:attrName>
                                        </p:attrNameLst>
                                      </p:cBhvr>
                                      <p:to>
                                        <p:strVal val="visible"/>
                                      </p:to>
                                    </p:set>
                                    <p:anim calcmode="lin" valueType="num">
                                      <p:cBhvr>
                                        <p:cTn id="21" dur="500" fill="hold"/>
                                        <p:tgtEl>
                                          <p:spTgt spid="517154"/>
                                        </p:tgtEl>
                                        <p:attrNameLst>
                                          <p:attrName>ppt_w</p:attrName>
                                        </p:attrNameLst>
                                      </p:cBhvr>
                                      <p:tavLst>
                                        <p:tav tm="0">
                                          <p:val>
                                            <p:strVal val="2/3*#ppt_w"/>
                                          </p:val>
                                        </p:tav>
                                        <p:tav tm="100000">
                                          <p:val>
                                            <p:strVal val="#ppt_w"/>
                                          </p:val>
                                        </p:tav>
                                      </p:tavLst>
                                    </p:anim>
                                    <p:anim calcmode="lin" valueType="num">
                                      <p:cBhvr>
                                        <p:cTn id="22" dur="500" fill="hold"/>
                                        <p:tgtEl>
                                          <p:spTgt spid="517154"/>
                                        </p:tgtEl>
                                        <p:attrNameLst>
                                          <p:attrName>ppt_h</p:attrName>
                                        </p:attrNameLst>
                                      </p:cBhvr>
                                      <p:tavLst>
                                        <p:tav tm="0">
                                          <p:val>
                                            <p:strVal val="2/3*#ppt_h"/>
                                          </p:val>
                                        </p:tav>
                                        <p:tav tm="100000">
                                          <p:val>
                                            <p:strVal val="#ppt_h"/>
                                          </p:val>
                                        </p:tav>
                                      </p:tavLst>
                                    </p:anim>
                                  </p:childTnLst>
                                </p:cTn>
                              </p:par>
                            </p:childTnLst>
                          </p:cTn>
                        </p:par>
                        <p:par>
                          <p:cTn id="23" fill="hold" nodeType="afterGroup">
                            <p:stCondLst>
                              <p:cond delay="1500"/>
                            </p:stCondLst>
                            <p:childTnLst>
                              <p:par>
                                <p:cTn id="24" presetID="23" presetClass="entr" presetSubtype="272" fill="hold" grpId="0" nodeType="afterEffect">
                                  <p:stCondLst>
                                    <p:cond delay="0"/>
                                  </p:stCondLst>
                                  <p:childTnLst>
                                    <p:set>
                                      <p:cBhvr>
                                        <p:cTn id="25" dur="1" fill="hold">
                                          <p:stCondLst>
                                            <p:cond delay="0"/>
                                          </p:stCondLst>
                                        </p:cTn>
                                        <p:tgtEl>
                                          <p:spTgt spid="517155"/>
                                        </p:tgtEl>
                                        <p:attrNameLst>
                                          <p:attrName>style.visibility</p:attrName>
                                        </p:attrNameLst>
                                      </p:cBhvr>
                                      <p:to>
                                        <p:strVal val="visible"/>
                                      </p:to>
                                    </p:set>
                                    <p:anim calcmode="lin" valueType="num">
                                      <p:cBhvr>
                                        <p:cTn id="26" dur="500" fill="hold"/>
                                        <p:tgtEl>
                                          <p:spTgt spid="517155"/>
                                        </p:tgtEl>
                                        <p:attrNameLst>
                                          <p:attrName>ppt_w</p:attrName>
                                        </p:attrNameLst>
                                      </p:cBhvr>
                                      <p:tavLst>
                                        <p:tav tm="0">
                                          <p:val>
                                            <p:strVal val="2/3*#ppt_w"/>
                                          </p:val>
                                        </p:tav>
                                        <p:tav tm="100000">
                                          <p:val>
                                            <p:strVal val="#ppt_w"/>
                                          </p:val>
                                        </p:tav>
                                      </p:tavLst>
                                    </p:anim>
                                    <p:anim calcmode="lin" valueType="num">
                                      <p:cBhvr>
                                        <p:cTn id="27" dur="500" fill="hold"/>
                                        <p:tgtEl>
                                          <p:spTgt spid="517155"/>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2000"/>
                            </p:stCondLst>
                            <p:childTnLst>
                              <p:par>
                                <p:cTn id="29" presetID="23" presetClass="entr" presetSubtype="272" fill="hold" grpId="0" nodeType="afterEffect">
                                  <p:stCondLst>
                                    <p:cond delay="0"/>
                                  </p:stCondLst>
                                  <p:childTnLst>
                                    <p:set>
                                      <p:cBhvr>
                                        <p:cTn id="30" dur="1" fill="hold">
                                          <p:stCondLst>
                                            <p:cond delay="0"/>
                                          </p:stCondLst>
                                        </p:cTn>
                                        <p:tgtEl>
                                          <p:spTgt spid="517156"/>
                                        </p:tgtEl>
                                        <p:attrNameLst>
                                          <p:attrName>style.visibility</p:attrName>
                                        </p:attrNameLst>
                                      </p:cBhvr>
                                      <p:to>
                                        <p:strVal val="visible"/>
                                      </p:to>
                                    </p:set>
                                    <p:anim calcmode="lin" valueType="num">
                                      <p:cBhvr>
                                        <p:cTn id="31" dur="500" fill="hold"/>
                                        <p:tgtEl>
                                          <p:spTgt spid="517156"/>
                                        </p:tgtEl>
                                        <p:attrNameLst>
                                          <p:attrName>ppt_w</p:attrName>
                                        </p:attrNameLst>
                                      </p:cBhvr>
                                      <p:tavLst>
                                        <p:tav tm="0">
                                          <p:val>
                                            <p:strVal val="2/3*#ppt_w"/>
                                          </p:val>
                                        </p:tav>
                                        <p:tav tm="100000">
                                          <p:val>
                                            <p:strVal val="#ppt_w"/>
                                          </p:val>
                                        </p:tav>
                                      </p:tavLst>
                                    </p:anim>
                                    <p:anim calcmode="lin" valueType="num">
                                      <p:cBhvr>
                                        <p:cTn id="32"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60"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Rectangle 3"/>
          <p:cNvSpPr>
            <a:spLocks noChangeArrowheads="1"/>
          </p:cNvSpPr>
          <p:nvPr/>
        </p:nvSpPr>
        <p:spPr bwMode="auto">
          <a:xfrm>
            <a:off x="28575"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49" name="Rectangle 5"/>
          <p:cNvSpPr>
            <a:spLocks noChangeArrowheads="1"/>
          </p:cNvSpPr>
          <p:nvPr/>
        </p:nvSpPr>
        <p:spPr bwMode="auto">
          <a:xfrm>
            <a:off x="522288" y="681038"/>
            <a:ext cx="200977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12:1-3</a:t>
            </a:r>
          </a:p>
        </p:txBody>
      </p:sp>
      <p:sp>
        <p:nvSpPr>
          <p:cNvPr id="518150"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KIJII</a:t>
            </a: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52"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3"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4"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5"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156"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0971"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9" name="Text Box 15"/>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a:t>
            </a:r>
            <a:r>
              <a:rPr lang="en-US" sz="2400" dirty="0">
                <a:latin typeface="Helvetica" charset="0"/>
                <a:ea typeface="ＭＳ Ｐゴシック" pitchFamily="34" charset="-128"/>
                <a:cs typeface="+mn-cs"/>
              </a:rPr>
              <a:t>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8162"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PUOSI</a:t>
            </a:r>
          </a:p>
        </p:txBody>
      </p:sp>
      <p:sp>
        <p:nvSpPr>
          <p:cNvPr id="518163"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THEJA</a:t>
            </a:r>
          </a:p>
        </p:txBody>
      </p:sp>
      <p:sp>
        <p:nvSpPr>
          <p:cNvPr id="518164" name="Rectangle 20"/>
          <p:cNvSpPr>
            <a:spLocks noChangeArrowheads="1"/>
          </p:cNvSpPr>
          <p:nvPr/>
        </p:nvSpPr>
        <p:spPr bwMode="auto">
          <a:xfrm>
            <a:off x="1109663" y="2859088"/>
            <a:ext cx="157162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13:15</a:t>
            </a:r>
          </a:p>
        </p:txBody>
      </p:sp>
      <p:sp>
        <p:nvSpPr>
          <p:cNvPr id="518165" name="Rectangle 21"/>
          <p:cNvSpPr>
            <a:spLocks noChangeArrowheads="1"/>
          </p:cNvSpPr>
          <p:nvPr/>
        </p:nvSpPr>
        <p:spPr bwMode="auto">
          <a:xfrm>
            <a:off x="784225" y="4032250"/>
            <a:ext cx="1633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12:1</a:t>
            </a:r>
          </a:p>
        </p:txBody>
      </p:sp>
      <p:sp>
        <p:nvSpPr>
          <p:cNvPr id="518169"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12:2</a:t>
            </a:r>
          </a:p>
        </p:txBody>
      </p:sp>
      <p:sp>
        <p:nvSpPr>
          <p:cNvPr id="518170"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12:3</a:t>
            </a:r>
          </a:p>
        </p:txBody>
      </p:sp>
      <p:sp>
        <p:nvSpPr>
          <p:cNvPr id="518171"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13:14-16</a:t>
            </a:r>
          </a:p>
        </p:txBody>
      </p:sp>
      <p:sp>
        <p:nvSpPr>
          <p:cNvPr id="518172" name="Rectangle 28"/>
          <p:cNvSpPr>
            <a:spLocks noChangeArrowheads="1"/>
          </p:cNvSpPr>
          <p:nvPr/>
        </p:nvSpPr>
        <p:spPr bwMode="auto">
          <a:xfrm>
            <a:off x="6435725" y="2860675"/>
            <a:ext cx="19685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15:9-18</a:t>
            </a:r>
          </a:p>
        </p:txBody>
      </p:sp>
      <p:sp>
        <p:nvSpPr>
          <p:cNvPr id="518173"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8177" name="Rectangle 33"/>
          <p:cNvSpPr>
            <a:spLocks noChangeArrowheads="1"/>
          </p:cNvSpPr>
          <p:nvPr/>
        </p:nvSpPr>
        <p:spPr bwMode="auto">
          <a:xfrm>
            <a:off x="2649538" y="4797425"/>
            <a:ext cx="4346575" cy="7048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i="1" dirty="0" err="1">
                <a:solidFill>
                  <a:schemeClr val="folHlink"/>
                </a:solidFill>
                <a:latin typeface="Helvetica" charset="0"/>
                <a:ea typeface="+mn-ea"/>
                <a:cs typeface="+mn-cs"/>
              </a:rPr>
              <a:t>Dietseidiekho</a:t>
            </a:r>
            <a:r>
              <a:rPr lang="en-US" sz="2000" i="1" dirty="0">
                <a:solidFill>
                  <a:schemeClr val="folHlink"/>
                </a:solidFill>
                <a:latin typeface="Helvetica" charset="0"/>
                <a:ea typeface="+mn-ea"/>
                <a:cs typeface="+mn-cs"/>
              </a:rPr>
              <a:t> </a:t>
            </a:r>
            <a:r>
              <a:rPr lang="en-US" sz="2000" i="1" dirty="0" err="1">
                <a:solidFill>
                  <a:schemeClr val="folHlink"/>
                </a:solidFill>
                <a:latin typeface="Helvetica" charset="0"/>
                <a:ea typeface="+mn-ea"/>
                <a:cs typeface="+mn-cs"/>
              </a:rPr>
              <a:t>ko</a:t>
            </a:r>
            <a:r>
              <a:rPr lang="en-US" sz="2000" i="1" dirty="0">
                <a:solidFill>
                  <a:schemeClr val="folHlink"/>
                </a:solidFill>
                <a:latin typeface="Helvetica" charset="0"/>
                <a:ea typeface="+mn-ea"/>
                <a:cs typeface="+mn-cs"/>
              </a:rPr>
              <a:t> do </a:t>
            </a:r>
            <a:r>
              <a:rPr lang="en-US" sz="2000" i="1" dirty="0" err="1">
                <a:solidFill>
                  <a:schemeClr val="folHlink"/>
                </a:solidFill>
                <a:latin typeface="Helvetica" charset="0"/>
                <a:ea typeface="+mn-ea"/>
                <a:cs typeface="+mn-cs"/>
              </a:rPr>
              <a:t>nunu</a:t>
            </a:r>
            <a:r>
              <a:rPr lang="en-US" sz="2000" i="1" dirty="0">
                <a:solidFill>
                  <a:schemeClr val="folHlink"/>
                </a:solidFill>
                <a:latin typeface="Helvetica" charset="0"/>
                <a:ea typeface="+mn-ea"/>
                <a:cs typeface="+mn-cs"/>
              </a:rPr>
              <a:t> </a:t>
            </a:r>
            <a:r>
              <a:rPr lang="en-US" sz="2000" i="1" dirty="0" err="1">
                <a:solidFill>
                  <a:schemeClr val="folHlink"/>
                </a:solidFill>
                <a:latin typeface="Helvetica" charset="0"/>
                <a:ea typeface="+mn-ea"/>
                <a:cs typeface="+mn-cs"/>
              </a:rPr>
              <a:t>huo</a:t>
            </a:r>
            <a:r>
              <a:rPr lang="en-US" sz="2000" i="1" dirty="0">
                <a:solidFill>
                  <a:schemeClr val="folHlink"/>
                </a:solidFill>
                <a:latin typeface="Helvetica" charset="0"/>
                <a:ea typeface="+mn-ea"/>
                <a:cs typeface="+mn-cs"/>
              </a:rPr>
              <a:t> </a:t>
            </a:r>
            <a:r>
              <a:rPr lang="en-US" sz="2000" i="1" dirty="0" err="1">
                <a:solidFill>
                  <a:schemeClr val="folHlink"/>
                </a:solidFill>
                <a:latin typeface="Helvetica" charset="0"/>
                <a:ea typeface="+mn-ea"/>
                <a:cs typeface="+mn-cs"/>
              </a:rPr>
              <a:t>vacha</a:t>
            </a:r>
            <a:r>
              <a:rPr lang="en-US" sz="2000" i="1" dirty="0">
                <a:solidFill>
                  <a:schemeClr val="folHlink"/>
                </a:solidFill>
                <a:latin typeface="Helvetica" charset="0"/>
                <a:ea typeface="+mn-ea"/>
                <a:cs typeface="+mn-cs"/>
              </a:rPr>
              <a:t> </a:t>
            </a:r>
            <a:r>
              <a:rPr lang="en-US" sz="2000" i="1" dirty="0" err="1">
                <a:solidFill>
                  <a:schemeClr val="folHlink"/>
                </a:solidFill>
                <a:latin typeface="Helvetica" charset="0"/>
                <a:ea typeface="+mn-ea"/>
                <a:cs typeface="+mn-cs"/>
              </a:rPr>
              <a:t>pezha</a:t>
            </a:r>
            <a:r>
              <a:rPr lang="en-US" sz="2000" i="1" dirty="0">
                <a:solidFill>
                  <a:schemeClr val="folHlink"/>
                </a:solidFill>
                <a:latin typeface="Helvetica" charset="0"/>
                <a:ea typeface="+mn-ea"/>
                <a:cs typeface="+mn-cs"/>
              </a:rPr>
              <a:t> mu </a:t>
            </a:r>
            <a:r>
              <a:rPr lang="en-US" sz="2000" i="1" dirty="0" err="1">
                <a:solidFill>
                  <a:schemeClr val="folHlink"/>
                </a:solidFill>
                <a:latin typeface="Helvetica" charset="0"/>
                <a:ea typeface="+mn-ea"/>
                <a:cs typeface="+mn-cs"/>
              </a:rPr>
              <a:t>kemeyie</a:t>
            </a:r>
            <a:r>
              <a:rPr lang="en-US" sz="2000" i="1" dirty="0">
                <a:solidFill>
                  <a:schemeClr val="folHlink"/>
                </a:solidFill>
                <a:latin typeface="Helvetica" charset="0"/>
                <a:ea typeface="+mn-ea"/>
                <a:cs typeface="+mn-cs"/>
              </a:rPr>
              <a:t> </a:t>
            </a:r>
            <a:r>
              <a:rPr lang="en-US" sz="2000" i="1" dirty="0" err="1">
                <a:solidFill>
                  <a:schemeClr val="folHlink"/>
                </a:solidFill>
                <a:latin typeface="Helvetica" charset="0"/>
                <a:ea typeface="+mn-ea"/>
                <a:cs typeface="+mn-cs"/>
              </a:rPr>
              <a:t>keshii</a:t>
            </a:r>
            <a:endParaRPr lang="en-US" sz="2000" i="1" dirty="0">
              <a:solidFill>
                <a:schemeClr val="folHlink"/>
              </a:solidFill>
              <a:latin typeface="Helvetica" charset="0"/>
              <a:ea typeface="+mn-ea"/>
              <a:cs typeface="+mn-cs"/>
            </a:endParaRPr>
          </a:p>
        </p:txBody>
      </p:sp>
      <p:sp>
        <p:nvSpPr>
          <p:cNvPr id="518178" name="Rectangle 34"/>
          <p:cNvSpPr>
            <a:spLocks noChangeArrowheads="1"/>
          </p:cNvSpPr>
          <p:nvPr/>
        </p:nvSpPr>
        <p:spPr bwMode="auto">
          <a:xfrm>
            <a:off x="550863" y="2443163"/>
            <a:ext cx="24384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KECHACHIE</a:t>
            </a:r>
          </a:p>
        </p:txBody>
      </p:sp>
      <p:sp>
        <p:nvSpPr>
          <p:cNvPr id="518179"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PUOCAII</a:t>
            </a:r>
          </a:p>
        </p:txBody>
      </p:sp>
      <p:sp>
        <p:nvSpPr>
          <p:cNvPr id="518180"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THEPHA KEJII</a:t>
            </a:r>
          </a:p>
        </p:txBody>
      </p:sp>
      <p:grpSp>
        <p:nvGrpSpPr>
          <p:cNvPr id="40986" name="Group 58"/>
          <p:cNvGrpSpPr>
            <a:grpSpLocks/>
          </p:cNvGrpSpPr>
          <p:nvPr/>
        </p:nvGrpSpPr>
        <p:grpSpPr bwMode="auto">
          <a:xfrm>
            <a:off x="133350" y="1200150"/>
            <a:ext cx="307975" cy="4598988"/>
            <a:chOff x="84" y="756"/>
            <a:chExt cx="194" cy="2897"/>
          </a:xfrm>
        </p:grpSpPr>
        <p:sp>
          <p:nvSpPr>
            <p:cNvPr id="518182"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3"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4"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85"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40987" name="Text Box 4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8190" name="Rectangle 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819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0990" name="Text Box 5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0991" name="Text Box 5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97" name="Rectangle 53"/>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8200" name="Rectangle 56"/>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a:t>
            </a:r>
            <a:r>
              <a:rPr lang="en-US" sz="2800" dirty="0" err="1">
                <a:latin typeface="HallmarkeCondBold" charset="0"/>
                <a:ea typeface="+mn-ea"/>
                <a:cs typeface="+mn-cs"/>
              </a:rPr>
              <a:t>Kijii</a:t>
            </a:r>
            <a:endParaRPr lang="en-US" sz="2800" dirty="0">
              <a:latin typeface="HallmarkeCondBold" charset="0"/>
              <a:ea typeface="+mn-ea"/>
              <a:cs typeface="+mn-cs"/>
            </a:endParaRPr>
          </a:p>
        </p:txBody>
      </p:sp>
      <p:sp>
        <p:nvSpPr>
          <p:cNvPr id="518201" name="Rectangle 57"/>
          <p:cNvSpPr>
            <a:spLocks noChangeArrowheads="1"/>
          </p:cNvSpPr>
          <p:nvPr/>
        </p:nvSpPr>
        <p:spPr bwMode="auto">
          <a:xfrm>
            <a:off x="735013" y="5708650"/>
            <a:ext cx="185261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Pula 30</a:t>
            </a:r>
            <a:r>
              <a:rPr lang="en-US" sz="2000" dirty="0">
                <a:latin typeface="Helvetica" charset="0"/>
                <a:ea typeface="+mn-ea"/>
                <a:cs typeface="+mn-cs"/>
              </a:rPr>
              <a:t>:1</a:t>
            </a:r>
            <a:r>
              <a:rPr lang="en-US" sz="2000" dirty="0">
                <a:latin typeface="Helvetica" charset="0"/>
                <a:ea typeface="+mn-ea"/>
                <a:cs typeface="+mn-cs"/>
              </a:rPr>
              <a:t>-10</a:t>
            </a:r>
          </a:p>
        </p:txBody>
      </p:sp>
      <p:sp>
        <p:nvSpPr>
          <p:cNvPr id="518203"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205" name="Rectangle 61"/>
          <p:cNvSpPr>
            <a:spLocks noChangeArrowheads="1"/>
          </p:cNvSpPr>
          <p:nvPr/>
        </p:nvSpPr>
        <p:spPr bwMode="auto">
          <a:xfrm>
            <a:off x="2379663" y="715963"/>
            <a:ext cx="4500562" cy="156686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tx2"/>
                </a:solidFill>
                <a:latin typeface="Kosher-Normal" charset="0"/>
                <a:ea typeface="ＭＳ Ｐゴシック" pitchFamily="34" charset="-128"/>
                <a:cs typeface="+mn-cs"/>
              </a:rPr>
              <a:t>ABRAHAM GEINU DIETSIDEIKHO-U</a:t>
            </a:r>
            <a:endParaRPr lang="en-US" sz="4400" i="1" dirty="0">
              <a:solidFill>
                <a:schemeClr val="tx2"/>
              </a:solidFill>
              <a:latin typeface="Kosher-Normal" charset="0"/>
              <a:ea typeface="ＭＳ Ｐゴシック" pitchFamily="34" charset="-128"/>
              <a:cs typeface="+mn-cs"/>
            </a:endParaRPr>
          </a:p>
        </p:txBody>
      </p:sp>
      <p:sp>
        <p:nvSpPr>
          <p:cNvPr id="518174"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8208" name="WordArt 64"/>
          <p:cNvSpPr>
            <a:spLocks noChangeArrowheads="1" noChangeShapeType="1" noTextEdit="1"/>
          </p:cNvSpPr>
          <p:nvPr/>
        </p:nvSpPr>
        <p:spPr bwMode="auto">
          <a:xfrm>
            <a:off x="265113" y="-346075"/>
            <a:ext cx="8139112" cy="575786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KIJII </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DIETSEIDIEKHO-U</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P spid="5182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a:srcRect l="9874" t="7483" r="8778" b="16632"/>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104775" y="5467350"/>
            <a:ext cx="9685338" cy="579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folHlink"/>
                </a:solidFill>
                <a:latin typeface="Comic Sans MS" pitchFamily="66" charset="0"/>
                <a:ea typeface="ＭＳ Ｐゴシック" pitchFamily="34" charset="-128"/>
                <a:cs typeface="+mn-cs"/>
              </a:rPr>
              <a:t>            Abraham </a:t>
            </a:r>
            <a:r>
              <a:rPr lang="en-US" sz="3200" dirty="0" err="1">
                <a:solidFill>
                  <a:schemeClr val="folHlink"/>
                </a:solidFill>
                <a:latin typeface="Comic Sans MS" pitchFamily="66" charset="0"/>
                <a:ea typeface="ＭＳ Ｐゴシック" pitchFamily="34" charset="-128"/>
                <a:cs typeface="+mn-cs"/>
              </a:rPr>
              <a:t>kayie</a:t>
            </a:r>
            <a:r>
              <a:rPr lang="en-US" sz="3200" dirty="0">
                <a:solidFill>
                  <a:schemeClr val="folHlink"/>
                </a:solidFill>
                <a:latin typeface="Comic Sans MS" pitchFamily="66" charset="0"/>
                <a:ea typeface="ＭＳ Ｐゴシック" pitchFamily="34" charset="-128"/>
                <a:cs typeface="+mn-cs"/>
              </a:rPr>
              <a:t> </a:t>
            </a:r>
            <a:r>
              <a:rPr lang="en-US" sz="3200" dirty="0" err="1">
                <a:solidFill>
                  <a:schemeClr val="folHlink"/>
                </a:solidFill>
                <a:latin typeface="Comic Sans MS" pitchFamily="66" charset="0"/>
                <a:ea typeface="ＭＳ Ｐゴシック" pitchFamily="34" charset="-128"/>
                <a:cs typeface="+mn-cs"/>
              </a:rPr>
              <a:t>kijii</a:t>
            </a:r>
            <a:r>
              <a:rPr lang="en-US" sz="3200" dirty="0">
                <a:solidFill>
                  <a:schemeClr val="folHlink"/>
                </a:solidFill>
                <a:latin typeface="Comic Sans MS" pitchFamily="66" charset="0"/>
                <a:ea typeface="ＭＳ Ｐゴシック" pitchFamily="34" charset="-128"/>
                <a:cs typeface="+mn-cs"/>
              </a:rPr>
              <a:t> </a:t>
            </a:r>
            <a:r>
              <a:rPr lang="en-US" sz="3200" dirty="0" err="1">
                <a:solidFill>
                  <a:schemeClr val="folHlink"/>
                </a:solidFill>
                <a:latin typeface="Comic Sans MS" pitchFamily="66" charset="0"/>
                <a:ea typeface="ＭＳ Ｐゴシック" pitchFamily="34" charset="-128"/>
                <a:cs typeface="+mn-cs"/>
              </a:rPr>
              <a:t>ko</a:t>
            </a:r>
            <a:endParaRPr lang="en-US" sz="3200" dirty="0">
              <a:solidFill>
                <a:schemeClr val="folHlink"/>
              </a:solidFill>
              <a:latin typeface="Comic Sans MS" pitchFamily="66" charset="0"/>
              <a:ea typeface="ＭＳ Ｐゴシック" pitchFamily="34" charset="-128"/>
              <a:cs typeface="+mn-cs"/>
            </a:endParaRP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76363" y="1042988"/>
            <a:ext cx="7110412" cy="3044825"/>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dirty="0">
                <a:latin typeface="Times New Roman" pitchFamily="18" charset="0"/>
                <a:ea typeface="ＭＳ Ｐゴシック" pitchFamily="34" charset="-128"/>
                <a:cs typeface="+mn-cs"/>
              </a:rPr>
              <a:t>                 </a:t>
            </a:r>
            <a:endParaRPr lang="en-US" sz="2800" dirty="0">
              <a:latin typeface="Times New Roman" pitchFamily="18" charset="0"/>
              <a:ea typeface="ＭＳ Ｐゴシック" pitchFamily="34" charset="-128"/>
              <a:cs typeface="+mn-cs"/>
            </a:endParaRPr>
          </a:p>
          <a:p>
            <a:pPr>
              <a:defRPr/>
            </a:pPr>
            <a:r>
              <a:rPr lang="en-US" sz="2800" dirty="0">
                <a:latin typeface="Times New Roman" pitchFamily="18" charset="0"/>
                <a:ea typeface="ＭＳ Ｐゴシック" pitchFamily="34" charset="-128"/>
                <a:cs typeface="+mn-cs"/>
              </a:rPr>
              <a:t>	</a:t>
            </a:r>
            <a:r>
              <a:rPr lang="en-US" sz="3600" baseline="30000" dirty="0">
                <a:latin typeface="Times New Roman" pitchFamily="18" charset="0"/>
                <a:ea typeface="ＭＳ Ｐゴシック" pitchFamily="34" charset="-128"/>
                <a:cs typeface="+mn-cs"/>
              </a:rPr>
              <a:t>5</a:t>
            </a:r>
            <a:r>
              <a:rPr lang="en-US" sz="3200" dirty="0">
                <a:latin typeface="Times New Roman" pitchFamily="18" charset="0"/>
                <a:ea typeface="ＭＳ Ｐゴシック" pitchFamily="34" charset="-128"/>
                <a:cs typeface="+mn-cs"/>
              </a:rPr>
              <a:t> Mu </a:t>
            </a:r>
            <a:r>
              <a:rPr lang="en-US" sz="3200" dirty="0" err="1">
                <a:latin typeface="Times New Roman" pitchFamily="18" charset="0"/>
                <a:ea typeface="ＭＳ Ｐゴシック" pitchFamily="34" charset="-128"/>
                <a:cs typeface="+mn-cs"/>
              </a:rPr>
              <a:t>Jihova</a:t>
            </a:r>
            <a:r>
              <a:rPr lang="en-US" sz="3200" dirty="0">
                <a:latin typeface="Times New Roman" pitchFamily="18" charset="0"/>
                <a:ea typeface="ＭＳ Ｐゴシック" pitchFamily="34" charset="-128"/>
                <a:cs typeface="+mn-cs"/>
              </a:rPr>
              <a:t> n </a:t>
            </a:r>
            <a:r>
              <a:rPr lang="en-US" sz="3200" dirty="0" err="1">
                <a:latin typeface="Times New Roman" pitchFamily="18" charset="0"/>
                <a:ea typeface="ＭＳ Ｐゴシック" pitchFamily="34" charset="-128"/>
                <a:cs typeface="+mn-cs"/>
              </a:rPr>
              <a:t>Kepenuopfii</a:t>
            </a:r>
            <a:r>
              <a:rPr lang="en-US" sz="3200" dirty="0">
                <a:latin typeface="Times New Roman" pitchFamily="18" charset="0"/>
                <a:ea typeface="ＭＳ Ｐゴシック" pitchFamily="34" charset="-128"/>
                <a:cs typeface="+mn-cs"/>
              </a:rPr>
              <a:t> </a:t>
            </a:r>
            <a:r>
              <a:rPr lang="en-US" sz="3200" dirty="0">
                <a:solidFill>
                  <a:srgbClr val="FFFF00"/>
                </a:solidFill>
                <a:latin typeface="Times New Roman" pitchFamily="18" charset="0"/>
                <a:ea typeface="ＭＳ Ｐゴシック" pitchFamily="34" charset="-128"/>
                <a:cs typeface="+mn-cs"/>
              </a:rPr>
              <a:t>n </a:t>
            </a:r>
            <a:r>
              <a:rPr lang="en-US" sz="3200" dirty="0" err="1">
                <a:solidFill>
                  <a:srgbClr val="FFFF00"/>
                </a:solidFill>
                <a:latin typeface="Times New Roman" pitchFamily="18" charset="0"/>
                <a:ea typeface="ＭＳ Ｐゴシック" pitchFamily="34" charset="-128"/>
                <a:cs typeface="+mn-cs"/>
              </a:rPr>
              <a:t>puonuoko</a:t>
            </a:r>
            <a:r>
              <a:rPr lang="en-US" sz="3200" dirty="0">
                <a:solidFill>
                  <a:srgbClr val="FFFF00"/>
                </a:solidFill>
                <a:latin typeface="Times New Roman" pitchFamily="18" charset="0"/>
                <a:ea typeface="ＭＳ Ｐゴシック" pitchFamily="34" charset="-128"/>
                <a:cs typeface="+mn-cs"/>
              </a:rPr>
              <a:t> </a:t>
            </a:r>
            <a:r>
              <a:rPr lang="en-US" sz="3200" dirty="0" err="1">
                <a:solidFill>
                  <a:srgbClr val="FFFF00"/>
                </a:solidFill>
                <a:latin typeface="Times New Roman" pitchFamily="18" charset="0"/>
                <a:ea typeface="ＭＳ Ｐゴシック" pitchFamily="34" charset="-128"/>
                <a:cs typeface="+mn-cs"/>
              </a:rPr>
              <a:t>peviekechii</a:t>
            </a:r>
            <a:r>
              <a:rPr lang="en-US" sz="3200" dirty="0">
                <a:solidFill>
                  <a:srgbClr val="FFFF00"/>
                </a:solidFill>
                <a:latin typeface="Times New Roman" pitchFamily="18" charset="0"/>
                <a:ea typeface="ＭＳ Ｐゴシック" pitchFamily="34" charset="-128"/>
                <a:cs typeface="+mn-cs"/>
              </a:rPr>
              <a:t> </a:t>
            </a:r>
            <a:r>
              <a:rPr lang="en-US" sz="3200" dirty="0" err="1">
                <a:solidFill>
                  <a:schemeClr val="accent5"/>
                </a:solidFill>
                <a:latin typeface="Times New Roman" pitchFamily="18" charset="0"/>
                <a:ea typeface="ＭＳ Ｐゴシック" pitchFamily="34" charset="-128"/>
                <a:cs typeface="+mn-cs"/>
              </a:rPr>
              <a:t>kijiiu</a:t>
            </a:r>
            <a:r>
              <a:rPr lang="en-US" sz="3200" dirty="0">
                <a:solidFill>
                  <a:srgbClr val="FFFF00"/>
                </a:solidFill>
                <a:latin typeface="Times New Roman" pitchFamily="18" charset="0"/>
                <a:ea typeface="ＭＳ Ｐゴシック" pitchFamily="34" charset="-128"/>
                <a:cs typeface="+mn-cs"/>
              </a:rPr>
              <a:t> nu n </a:t>
            </a:r>
            <a:r>
              <a:rPr lang="en-US" sz="3200" dirty="0" err="1">
                <a:solidFill>
                  <a:srgbClr val="FFFF00"/>
                </a:solidFill>
                <a:latin typeface="Times New Roman" pitchFamily="18" charset="0"/>
                <a:ea typeface="ＭＳ Ｐゴシック" pitchFamily="34" charset="-128"/>
                <a:cs typeface="+mn-cs"/>
              </a:rPr>
              <a:t>ze</a:t>
            </a:r>
            <a:r>
              <a:rPr lang="en-US" sz="3200" dirty="0">
                <a:solidFill>
                  <a:srgbClr val="FFFF00"/>
                </a:solidFill>
                <a:latin typeface="Times New Roman" pitchFamily="18" charset="0"/>
                <a:ea typeface="ＭＳ Ｐゴシック" pitchFamily="34" charset="-128"/>
                <a:cs typeface="+mn-cs"/>
              </a:rPr>
              <a:t> </a:t>
            </a:r>
            <a:r>
              <a:rPr lang="en-US" sz="3200" dirty="0" err="1">
                <a:solidFill>
                  <a:srgbClr val="FFFF00"/>
                </a:solidFill>
                <a:latin typeface="Times New Roman" pitchFamily="18" charset="0"/>
                <a:ea typeface="ＭＳ Ｐゴシック" pitchFamily="34" charset="-128"/>
                <a:cs typeface="+mn-cs"/>
              </a:rPr>
              <a:t>vorshiituo</a:t>
            </a:r>
            <a:r>
              <a:rPr lang="en-US" sz="3200" dirty="0">
                <a:solidFill>
                  <a:srgbClr val="FFFF00"/>
                </a:solidFill>
                <a:latin typeface="Times New Roman" pitchFamily="18" charset="0"/>
                <a:ea typeface="ＭＳ Ｐゴシック" pitchFamily="34" charset="-128"/>
                <a:cs typeface="+mn-cs"/>
              </a:rPr>
              <a:t>, mu </a:t>
            </a:r>
            <a:r>
              <a:rPr lang="en-US" sz="3200" dirty="0" err="1">
                <a:solidFill>
                  <a:srgbClr val="FFFF00"/>
                </a:solidFill>
                <a:latin typeface="Times New Roman" pitchFamily="18" charset="0"/>
                <a:ea typeface="ＭＳ Ｐゴシック" pitchFamily="34" charset="-128"/>
                <a:cs typeface="+mn-cs"/>
              </a:rPr>
              <a:t>noa</a:t>
            </a:r>
            <a:r>
              <a:rPr lang="en-US" sz="3200" dirty="0">
                <a:solidFill>
                  <a:srgbClr val="FFFF00"/>
                </a:solidFill>
                <a:latin typeface="Times New Roman" pitchFamily="18" charset="0"/>
                <a:ea typeface="ＭＳ Ｐゴシック" pitchFamily="34" charset="-128"/>
                <a:cs typeface="+mn-cs"/>
              </a:rPr>
              <a:t> </a:t>
            </a:r>
            <a:r>
              <a:rPr lang="en-US" sz="3200" dirty="0" err="1">
                <a:solidFill>
                  <a:srgbClr val="FFFF00"/>
                </a:solidFill>
                <a:latin typeface="Times New Roman" pitchFamily="18" charset="0"/>
                <a:ea typeface="ＭＳ Ｐゴシック" pitchFamily="34" charset="-128"/>
                <a:cs typeface="+mn-cs"/>
              </a:rPr>
              <a:t>siiu</a:t>
            </a:r>
            <a:r>
              <a:rPr lang="en-US" sz="3200" dirty="0">
                <a:solidFill>
                  <a:srgbClr val="FFFF00"/>
                </a:solidFill>
                <a:latin typeface="Times New Roman" pitchFamily="18" charset="0"/>
                <a:ea typeface="ＭＳ Ｐゴシック" pitchFamily="34" charset="-128"/>
                <a:cs typeface="+mn-cs"/>
              </a:rPr>
              <a:t> </a:t>
            </a:r>
            <a:r>
              <a:rPr lang="en-US" sz="3200" dirty="0" err="1">
                <a:solidFill>
                  <a:srgbClr val="FFFF00"/>
                </a:solidFill>
                <a:latin typeface="Times New Roman" pitchFamily="18" charset="0"/>
                <a:ea typeface="ＭＳ Ｐゴシック" pitchFamily="34" charset="-128"/>
                <a:cs typeface="+mn-cs"/>
              </a:rPr>
              <a:t>pevielietuo</a:t>
            </a:r>
            <a:r>
              <a:rPr lang="en-US" sz="3200" dirty="0">
                <a:solidFill>
                  <a:srgbClr val="FFFF00"/>
                </a:solidFill>
                <a:latin typeface="Times New Roman" pitchFamily="18" charset="0"/>
                <a:ea typeface="ＭＳ Ｐゴシック" pitchFamily="34" charset="-128"/>
                <a:cs typeface="+mn-cs"/>
              </a:rPr>
              <a:t> </a:t>
            </a:r>
            <a:r>
              <a:rPr lang="en-US" sz="3200" dirty="0">
                <a:solidFill>
                  <a:schemeClr val="folHlink"/>
                </a:solidFill>
                <a:latin typeface="Times New Roman" pitchFamily="18" charset="0"/>
                <a:ea typeface="ＭＳ Ｐゴシック" pitchFamily="34" charset="-128"/>
                <a:cs typeface="+mn-cs"/>
              </a:rPr>
              <a:t>.</a:t>
            </a:r>
            <a:r>
              <a:rPr lang="en-US" sz="3200" dirty="0">
                <a:solidFill>
                  <a:schemeClr val="tx2"/>
                </a:solidFill>
                <a:latin typeface="Times New Roman" pitchFamily="18" charset="0"/>
                <a:ea typeface="ＭＳ Ｐゴシック" pitchFamily="34" charset="-128"/>
                <a:cs typeface="+mn-cs"/>
              </a:rPr>
              <a:t>  </a:t>
            </a:r>
            <a:r>
              <a:rPr lang="en-US" sz="3200" dirty="0">
                <a:latin typeface="Times New Roman" pitchFamily="18" charset="0"/>
                <a:ea typeface="ＭＳ Ｐゴシック" pitchFamily="34" charset="-128"/>
                <a:cs typeface="+mn-cs"/>
              </a:rPr>
              <a:t>Mu </a:t>
            </a:r>
            <a:r>
              <a:rPr lang="en-US" sz="3200" dirty="0" err="1">
                <a:latin typeface="Times New Roman" pitchFamily="18" charset="0"/>
                <a:ea typeface="ＭＳ Ｐゴシック" pitchFamily="34" charset="-128"/>
                <a:cs typeface="+mn-cs"/>
              </a:rPr>
              <a:t>puoa</a:t>
            </a:r>
            <a:r>
              <a:rPr lang="en-US" sz="3200" dirty="0">
                <a:latin typeface="Times New Roman" pitchFamily="18" charset="0"/>
                <a:ea typeface="ＭＳ Ｐゴシック" pitchFamily="34" charset="-128"/>
                <a:cs typeface="+mn-cs"/>
              </a:rPr>
              <a:t> n </a:t>
            </a:r>
            <a:r>
              <a:rPr lang="en-US" sz="3200" dirty="0" err="1">
                <a:latin typeface="Times New Roman" pitchFamily="18" charset="0"/>
                <a:ea typeface="ＭＳ Ｐゴシック" pitchFamily="34" charset="-128"/>
                <a:cs typeface="+mn-cs"/>
              </a:rPr>
              <a:t>chii</a:t>
            </a:r>
            <a:r>
              <a:rPr lang="en-US" sz="3200" dirty="0">
                <a:latin typeface="Times New Roman" pitchFamily="18" charset="0"/>
                <a:ea typeface="ＭＳ Ｐゴシック" pitchFamily="34" charset="-128"/>
                <a:cs typeface="+mn-cs"/>
              </a:rPr>
              <a:t> </a:t>
            </a:r>
            <a:r>
              <a:rPr lang="en-US" sz="3200" dirty="0" err="1">
                <a:latin typeface="Times New Roman" pitchFamily="18" charset="0"/>
                <a:ea typeface="ＭＳ Ｐゴシック" pitchFamily="34" charset="-128"/>
                <a:cs typeface="+mn-cs"/>
              </a:rPr>
              <a:t>pevishiituo</a:t>
            </a:r>
            <a:r>
              <a:rPr lang="en-US" sz="3200" dirty="0">
                <a:latin typeface="Times New Roman" pitchFamily="18" charset="0"/>
                <a:ea typeface="ＭＳ Ｐゴシック" pitchFamily="34" charset="-128"/>
                <a:cs typeface="+mn-cs"/>
              </a:rPr>
              <a:t>, </a:t>
            </a:r>
            <a:r>
              <a:rPr lang="en-US" sz="3200" dirty="0" err="1">
                <a:latin typeface="Times New Roman" pitchFamily="18" charset="0"/>
                <a:ea typeface="ＭＳ Ｐゴシック" pitchFamily="34" charset="-128"/>
                <a:cs typeface="+mn-cs"/>
              </a:rPr>
              <a:t>sidi</a:t>
            </a:r>
            <a:r>
              <a:rPr lang="en-US" sz="3200" dirty="0">
                <a:latin typeface="Times New Roman" pitchFamily="18" charset="0"/>
                <a:ea typeface="ＭＳ Ｐゴシック" pitchFamily="34" charset="-128"/>
                <a:cs typeface="+mn-cs"/>
              </a:rPr>
              <a:t> n </a:t>
            </a:r>
            <a:r>
              <a:rPr lang="en-US" sz="3200" dirty="0" err="1">
                <a:latin typeface="Times New Roman" pitchFamily="18" charset="0"/>
                <a:ea typeface="ＭＳ Ｐゴシック" pitchFamily="34" charset="-128"/>
                <a:cs typeface="+mn-cs"/>
              </a:rPr>
              <a:t>chii</a:t>
            </a:r>
            <a:r>
              <a:rPr lang="en-US" sz="3200" dirty="0">
                <a:latin typeface="Times New Roman" pitchFamily="18" charset="0"/>
                <a:ea typeface="ＭＳ Ｐゴシック" pitchFamily="34" charset="-128"/>
                <a:cs typeface="+mn-cs"/>
              </a:rPr>
              <a:t> </a:t>
            </a:r>
            <a:r>
              <a:rPr lang="en-US" sz="3200" dirty="0" err="1">
                <a:latin typeface="Times New Roman" pitchFamily="18" charset="0"/>
                <a:ea typeface="ＭＳ Ｐゴシック" pitchFamily="34" charset="-128"/>
                <a:cs typeface="+mn-cs"/>
              </a:rPr>
              <a:t>pekruopie</a:t>
            </a:r>
            <a:r>
              <a:rPr lang="en-US" sz="3200" dirty="0">
                <a:latin typeface="Times New Roman" pitchFamily="18" charset="0"/>
                <a:ea typeface="ＭＳ Ｐゴシック" pitchFamily="34" charset="-128"/>
                <a:cs typeface="+mn-cs"/>
              </a:rPr>
              <a:t> n </a:t>
            </a:r>
            <a:r>
              <a:rPr lang="en-US" sz="3200" dirty="0" err="1">
                <a:latin typeface="Times New Roman" pitchFamily="18" charset="0"/>
                <a:ea typeface="ＭＳ Ｐゴシック" pitchFamily="34" charset="-128"/>
                <a:cs typeface="+mn-cs"/>
              </a:rPr>
              <a:t>puonuoko</a:t>
            </a:r>
            <a:r>
              <a:rPr lang="en-US" sz="3200" dirty="0">
                <a:latin typeface="Times New Roman" pitchFamily="18" charset="0"/>
                <a:ea typeface="ＭＳ Ｐゴシック" pitchFamily="34" charset="-128"/>
                <a:cs typeface="+mn-cs"/>
              </a:rPr>
              <a:t> </a:t>
            </a:r>
            <a:r>
              <a:rPr lang="en-US" sz="3200" dirty="0" err="1">
                <a:latin typeface="Times New Roman" pitchFamily="18" charset="0"/>
                <a:ea typeface="ＭＳ Ｐゴシック" pitchFamily="34" charset="-128"/>
                <a:cs typeface="+mn-cs"/>
              </a:rPr>
              <a:t>ki</a:t>
            </a:r>
            <a:r>
              <a:rPr lang="en-US" sz="3200" dirty="0">
                <a:latin typeface="Times New Roman" pitchFamily="18" charset="0"/>
                <a:ea typeface="ＭＳ Ｐゴシック" pitchFamily="34" charset="-128"/>
                <a:cs typeface="+mn-cs"/>
              </a:rPr>
              <a:t> </a:t>
            </a:r>
            <a:r>
              <a:rPr lang="en-US" sz="3200" dirty="0" err="1">
                <a:latin typeface="Times New Roman" pitchFamily="18" charset="0"/>
                <a:ea typeface="ＭＳ Ｐゴシック" pitchFamily="34" charset="-128"/>
                <a:cs typeface="+mn-cs"/>
              </a:rPr>
              <a:t>krashiituo</a:t>
            </a:r>
            <a:r>
              <a:rPr lang="en-US" sz="3200" dirty="0">
                <a:latin typeface="Times New Roman" pitchFamily="18" charset="0"/>
                <a:ea typeface="ＭＳ Ｐゴシック" pitchFamily="34" charset="-128"/>
                <a:cs typeface="+mn-cs"/>
              </a:rPr>
              <a:t>.</a:t>
            </a:r>
            <a:endParaRPr lang="en-US" sz="2000" dirty="0">
              <a:latin typeface="Times New Roman" pitchFamily="18" charset="0"/>
              <a:ea typeface="ＭＳ Ｐゴシック" pitchFamily="34" charset="-128"/>
              <a:cs typeface="+mn-cs"/>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164868" name="Rectangle 4"/>
          <p:cNvSpPr>
            <a:spLocks noChangeArrowheads="1"/>
          </p:cNvSpPr>
          <p:nvPr/>
        </p:nvSpPr>
        <p:spPr bwMode="auto">
          <a:xfrm>
            <a:off x="1179513" y="290513"/>
            <a:ext cx="7089775" cy="1412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3200" dirty="0">
                <a:latin typeface="Times New Roman" pitchFamily="18" charset="0"/>
                <a:ea typeface="ＭＳ Ｐゴシック" pitchFamily="34" charset="-128"/>
                <a:cs typeface="+mn-cs"/>
              </a:rPr>
              <a:t>PULAKESHIIZHO 30</a:t>
            </a:r>
            <a:r>
              <a:rPr lang="en-US" sz="2800" dirty="0">
                <a:latin typeface="Times New Roman" pitchFamily="18" charset="0"/>
                <a:ea typeface="ＭＳ Ｐゴシック" pitchFamily="34" charset="-128"/>
                <a:cs typeface="+mn-cs"/>
              </a:rPr>
              <a:t> </a:t>
            </a:r>
          </a:p>
          <a:p>
            <a:pPr algn="ctr">
              <a:spcBef>
                <a:spcPct val="50000"/>
              </a:spcBef>
              <a:defRPr/>
            </a:pPr>
            <a:r>
              <a:rPr lang="en-US" sz="2800" dirty="0">
                <a:solidFill>
                  <a:schemeClr val="folHlink"/>
                </a:solidFill>
                <a:latin typeface="Times New Roman" pitchFamily="18" charset="0"/>
                <a:ea typeface="ＭＳ Ｐゴシック" pitchFamily="34" charset="-128"/>
                <a:cs typeface="+mn-cs"/>
              </a:rPr>
              <a:t>KIJII KHASHIITUOII DI PHRAKESHII DIE</a:t>
            </a:r>
            <a:endParaRPr lang="en-US" sz="2800" dirty="0">
              <a:solidFill>
                <a:schemeClr val="tx2"/>
              </a:solidFill>
              <a:latin typeface="Times New Roman" pitchFamily="18" charset="0"/>
              <a:ea typeface="ＭＳ Ｐゴシック" pitchFamily="34" charset="-128"/>
              <a:cs typeface="+mn-cs"/>
            </a:endParaRPr>
          </a:p>
        </p:txBody>
      </p:sp>
      <p:sp>
        <p:nvSpPr>
          <p:cNvPr id="164870" name="Rectangle 6"/>
          <p:cNvSpPr>
            <a:spLocks noChangeArrowheads="1"/>
          </p:cNvSpPr>
          <p:nvPr/>
        </p:nvSpPr>
        <p:spPr bwMode="auto">
          <a:xfrm>
            <a:off x="1389063" y="4037013"/>
            <a:ext cx="7110412" cy="255270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600" baseline="30000" dirty="0">
                <a:latin typeface="Times New Roman" charset="0"/>
                <a:ea typeface="+mn-ea"/>
                <a:cs typeface="+mn-cs"/>
              </a:rPr>
              <a:t>	6 </a:t>
            </a:r>
            <a:r>
              <a:rPr lang="en-US" sz="3200" dirty="0">
                <a:latin typeface="Times New Roman" charset="0"/>
                <a:ea typeface="+mn-ea"/>
                <a:cs typeface="+mn-cs"/>
              </a:rPr>
              <a:t>Mu </a:t>
            </a:r>
            <a:r>
              <a:rPr lang="en-US" sz="3200" dirty="0" err="1">
                <a:latin typeface="Times New Roman" charset="0"/>
                <a:ea typeface="+mn-ea"/>
                <a:cs typeface="+mn-cs"/>
              </a:rPr>
              <a:t>Jihova</a:t>
            </a:r>
            <a:r>
              <a:rPr lang="en-US" sz="3200" dirty="0">
                <a:latin typeface="Times New Roman" charset="0"/>
                <a:ea typeface="+mn-ea"/>
                <a:cs typeface="+mn-cs"/>
              </a:rPr>
              <a:t> n </a:t>
            </a:r>
            <a:r>
              <a:rPr lang="en-US" sz="3200" dirty="0" err="1">
                <a:latin typeface="Times New Roman" charset="0"/>
                <a:ea typeface="+mn-ea"/>
                <a:cs typeface="+mn-cs"/>
              </a:rPr>
              <a:t>Kepenuopfii</a:t>
            </a:r>
            <a:r>
              <a:rPr lang="en-US" sz="3200" dirty="0">
                <a:latin typeface="Times New Roman" charset="0"/>
                <a:ea typeface="+mn-ea"/>
                <a:cs typeface="+mn-cs"/>
              </a:rPr>
              <a:t> </a:t>
            </a:r>
            <a:r>
              <a:rPr lang="en-US" sz="3200" dirty="0" err="1">
                <a:latin typeface="Times New Roman" charset="0"/>
                <a:ea typeface="+mn-ea"/>
                <a:cs typeface="+mn-cs"/>
              </a:rPr>
              <a:t>nie</a:t>
            </a:r>
            <a:r>
              <a:rPr lang="en-US" sz="3200" dirty="0">
                <a:latin typeface="Times New Roman" charset="0"/>
                <a:ea typeface="+mn-ea"/>
                <a:cs typeface="+mn-cs"/>
              </a:rPr>
              <a:t> </a:t>
            </a:r>
            <a:r>
              <a:rPr lang="en-US" sz="3200" dirty="0" err="1">
                <a:latin typeface="Times New Roman" charset="0"/>
                <a:ea typeface="+mn-ea"/>
                <a:cs typeface="+mn-cs"/>
              </a:rPr>
              <a:t>bu</a:t>
            </a:r>
            <a:r>
              <a:rPr lang="en-US" sz="3200" dirty="0">
                <a:latin typeface="Times New Roman" charset="0"/>
                <a:ea typeface="+mn-ea"/>
                <a:cs typeface="+mn-cs"/>
              </a:rPr>
              <a:t> </a:t>
            </a:r>
            <a:r>
              <a:rPr lang="en-US" sz="3200" dirty="0" err="1">
                <a:latin typeface="Times New Roman" charset="0"/>
                <a:ea typeface="+mn-ea"/>
                <a:cs typeface="+mn-cs"/>
              </a:rPr>
              <a:t>nie</a:t>
            </a:r>
            <a:r>
              <a:rPr lang="en-US" sz="3200" dirty="0">
                <a:latin typeface="Times New Roman" charset="0"/>
                <a:ea typeface="+mn-ea"/>
                <a:cs typeface="+mn-cs"/>
              </a:rPr>
              <a:t> </a:t>
            </a:r>
            <a:r>
              <a:rPr lang="en-US" sz="3200" dirty="0" err="1">
                <a:latin typeface="Times New Roman" charset="0"/>
                <a:ea typeface="+mn-ea"/>
                <a:cs typeface="+mn-cs"/>
              </a:rPr>
              <a:t>melou</a:t>
            </a:r>
            <a:r>
              <a:rPr lang="en-US" sz="3200" dirty="0">
                <a:latin typeface="Times New Roman" charset="0"/>
                <a:ea typeface="+mn-ea"/>
                <a:cs typeface="+mn-cs"/>
              </a:rPr>
              <a:t> </a:t>
            </a:r>
            <a:r>
              <a:rPr lang="en-US" sz="3200" dirty="0" err="1">
                <a:latin typeface="Times New Roman" charset="0"/>
                <a:ea typeface="+mn-ea"/>
                <a:cs typeface="+mn-cs"/>
              </a:rPr>
              <a:t>pete</a:t>
            </a:r>
            <a:r>
              <a:rPr lang="en-US" sz="3200" dirty="0">
                <a:latin typeface="Times New Roman" charset="0"/>
                <a:ea typeface="+mn-ea"/>
                <a:cs typeface="+mn-cs"/>
              </a:rPr>
              <a:t> se mu </a:t>
            </a:r>
            <a:r>
              <a:rPr lang="en-US" sz="3200" dirty="0" err="1">
                <a:latin typeface="Times New Roman" charset="0"/>
                <a:ea typeface="+mn-ea"/>
                <a:cs typeface="+mn-cs"/>
              </a:rPr>
              <a:t>nie</a:t>
            </a:r>
            <a:r>
              <a:rPr lang="en-US" sz="3200" dirty="0">
                <a:latin typeface="Times New Roman" charset="0"/>
                <a:ea typeface="+mn-ea"/>
                <a:cs typeface="+mn-cs"/>
              </a:rPr>
              <a:t> </a:t>
            </a:r>
            <a:r>
              <a:rPr lang="en-US" sz="3200" dirty="0" err="1">
                <a:latin typeface="Times New Roman" charset="0"/>
                <a:ea typeface="+mn-ea"/>
                <a:cs typeface="+mn-cs"/>
              </a:rPr>
              <a:t>kerheiro</a:t>
            </a:r>
            <a:r>
              <a:rPr lang="en-US" sz="3200" dirty="0">
                <a:latin typeface="Times New Roman" charset="0"/>
                <a:ea typeface="+mn-ea"/>
                <a:cs typeface="+mn-cs"/>
              </a:rPr>
              <a:t> </a:t>
            </a:r>
            <a:r>
              <a:rPr lang="en-US" sz="3200" dirty="0" err="1">
                <a:latin typeface="Times New Roman" charset="0"/>
                <a:ea typeface="+mn-ea"/>
                <a:cs typeface="+mn-cs"/>
              </a:rPr>
              <a:t>pete</a:t>
            </a:r>
            <a:r>
              <a:rPr lang="en-US" sz="3200" dirty="0">
                <a:latin typeface="Times New Roman" charset="0"/>
                <a:ea typeface="+mn-ea"/>
                <a:cs typeface="+mn-cs"/>
              </a:rPr>
              <a:t> se </a:t>
            </a:r>
            <a:r>
              <a:rPr lang="en-US" sz="3200" dirty="0" err="1">
                <a:latin typeface="Times New Roman" charset="0"/>
                <a:ea typeface="+mn-ea"/>
                <a:cs typeface="+mn-cs"/>
              </a:rPr>
              <a:t>Jihova</a:t>
            </a:r>
            <a:r>
              <a:rPr lang="en-US" sz="3200" dirty="0">
                <a:latin typeface="Times New Roman" charset="0"/>
                <a:ea typeface="+mn-ea"/>
                <a:cs typeface="+mn-cs"/>
              </a:rPr>
              <a:t> </a:t>
            </a:r>
            <a:r>
              <a:rPr lang="en-US" sz="3200" dirty="0" err="1">
                <a:latin typeface="Times New Roman" charset="0"/>
                <a:ea typeface="+mn-ea"/>
                <a:cs typeface="+mn-cs"/>
              </a:rPr>
              <a:t>nie</a:t>
            </a:r>
            <a:r>
              <a:rPr lang="en-US" sz="3200" dirty="0">
                <a:latin typeface="Times New Roman" charset="0"/>
                <a:ea typeface="+mn-ea"/>
                <a:cs typeface="+mn-cs"/>
              </a:rPr>
              <a:t> </a:t>
            </a:r>
            <a:r>
              <a:rPr lang="en-US" sz="3200" dirty="0" err="1">
                <a:latin typeface="Times New Roman" charset="0"/>
                <a:ea typeface="+mn-ea"/>
                <a:cs typeface="+mn-cs"/>
              </a:rPr>
              <a:t>Kepenuopfii</a:t>
            </a:r>
            <a:r>
              <a:rPr lang="en-US" sz="3200" dirty="0">
                <a:latin typeface="Times New Roman" charset="0"/>
                <a:ea typeface="+mn-ea"/>
                <a:cs typeface="+mn-cs"/>
              </a:rPr>
              <a:t> </a:t>
            </a:r>
            <a:r>
              <a:rPr lang="en-US" sz="3200" dirty="0" err="1">
                <a:latin typeface="Times New Roman" charset="0"/>
                <a:ea typeface="+mn-ea"/>
                <a:cs typeface="+mn-cs"/>
              </a:rPr>
              <a:t>khrielie</a:t>
            </a:r>
            <a:r>
              <a:rPr lang="en-US" sz="3200" dirty="0">
                <a:latin typeface="Times New Roman" charset="0"/>
                <a:ea typeface="+mn-ea"/>
                <a:cs typeface="+mn-cs"/>
              </a:rPr>
              <a:t> di </a:t>
            </a:r>
            <a:r>
              <a:rPr lang="en-US" sz="3200" dirty="0" err="1">
                <a:latin typeface="Times New Roman" charset="0"/>
                <a:ea typeface="+mn-ea"/>
                <a:cs typeface="+mn-cs"/>
              </a:rPr>
              <a:t>rheilieketuo</a:t>
            </a:r>
            <a:r>
              <a:rPr lang="en-US" sz="3200" dirty="0">
                <a:latin typeface="Times New Roman" charset="0"/>
                <a:ea typeface="+mn-ea"/>
                <a:cs typeface="+mn-cs"/>
              </a:rPr>
              <a:t> la </a:t>
            </a:r>
            <a:r>
              <a:rPr lang="en-US" sz="3200" dirty="0" err="1">
                <a:solidFill>
                  <a:schemeClr val="folHlink"/>
                </a:solidFill>
                <a:latin typeface="Times New Roman" charset="0"/>
                <a:ea typeface="+mn-ea"/>
                <a:cs typeface="+mn-cs"/>
              </a:rPr>
              <a:t>nie</a:t>
            </a:r>
            <a:r>
              <a:rPr lang="en-US" sz="3200" dirty="0">
                <a:solidFill>
                  <a:schemeClr val="folHlink"/>
                </a:solidFill>
                <a:latin typeface="Times New Roman" charset="0"/>
                <a:ea typeface="+mn-ea"/>
                <a:cs typeface="+mn-cs"/>
              </a:rPr>
              <a:t> </a:t>
            </a:r>
            <a:r>
              <a:rPr lang="en-US" sz="3200" dirty="0" err="1">
                <a:solidFill>
                  <a:schemeClr val="folHlink"/>
                </a:solidFill>
                <a:latin typeface="Times New Roman" charset="0"/>
                <a:ea typeface="+mn-ea"/>
                <a:cs typeface="+mn-cs"/>
              </a:rPr>
              <a:t>melou</a:t>
            </a:r>
            <a:r>
              <a:rPr lang="en-US" sz="3200" dirty="0">
                <a:solidFill>
                  <a:schemeClr val="folHlink"/>
                </a:solidFill>
                <a:latin typeface="Times New Roman" charset="0"/>
                <a:ea typeface="+mn-ea"/>
                <a:cs typeface="+mn-cs"/>
              </a:rPr>
              <a:t> mu </a:t>
            </a:r>
            <a:r>
              <a:rPr lang="en-US" sz="3200" dirty="0" err="1">
                <a:solidFill>
                  <a:schemeClr val="folHlink"/>
                </a:solidFill>
                <a:latin typeface="Times New Roman" charset="0"/>
                <a:ea typeface="+mn-ea"/>
                <a:cs typeface="+mn-cs"/>
              </a:rPr>
              <a:t>nie</a:t>
            </a:r>
            <a:r>
              <a:rPr lang="en-US" sz="3200" dirty="0">
                <a:solidFill>
                  <a:schemeClr val="folHlink"/>
                </a:solidFill>
                <a:latin typeface="Times New Roman" charset="0"/>
                <a:ea typeface="+mn-ea"/>
                <a:cs typeface="+mn-cs"/>
              </a:rPr>
              <a:t> </a:t>
            </a:r>
            <a:r>
              <a:rPr lang="en-US" sz="3200" dirty="0" err="1">
                <a:solidFill>
                  <a:schemeClr val="folHlink"/>
                </a:solidFill>
                <a:latin typeface="Times New Roman" charset="0"/>
                <a:ea typeface="+mn-ea"/>
                <a:cs typeface="+mn-cs"/>
              </a:rPr>
              <a:t>nuosenuoyie</a:t>
            </a:r>
            <a:r>
              <a:rPr lang="en-US" sz="3200" dirty="0">
                <a:solidFill>
                  <a:schemeClr val="folHlink"/>
                </a:solidFill>
                <a:latin typeface="Times New Roman" charset="0"/>
                <a:ea typeface="+mn-ea"/>
                <a:cs typeface="+mn-cs"/>
              </a:rPr>
              <a:t> </a:t>
            </a:r>
            <a:r>
              <a:rPr lang="en-US" sz="3200" dirty="0" err="1">
                <a:solidFill>
                  <a:schemeClr val="folHlink"/>
                </a:solidFill>
                <a:latin typeface="Times New Roman" charset="0"/>
                <a:ea typeface="+mn-ea"/>
                <a:cs typeface="+mn-cs"/>
              </a:rPr>
              <a:t>melou</a:t>
            </a:r>
            <a:r>
              <a:rPr lang="en-US" sz="3200" dirty="0">
                <a:solidFill>
                  <a:schemeClr val="folHlink"/>
                </a:solidFill>
                <a:latin typeface="Times New Roman" charset="0"/>
                <a:ea typeface="+mn-ea"/>
                <a:cs typeface="+mn-cs"/>
              </a:rPr>
              <a:t> </a:t>
            </a:r>
            <a:r>
              <a:rPr lang="en-US" sz="3200" dirty="0" err="1">
                <a:solidFill>
                  <a:schemeClr val="folHlink"/>
                </a:solidFill>
                <a:latin typeface="Times New Roman" charset="0"/>
                <a:ea typeface="+mn-ea"/>
                <a:cs typeface="+mn-cs"/>
              </a:rPr>
              <a:t>zhiirewatuo</a:t>
            </a:r>
            <a:r>
              <a:rPr lang="en-US" sz="3200" dirty="0">
                <a:solidFill>
                  <a:schemeClr val="folHlink"/>
                </a:solidFill>
                <a:latin typeface="Times New Roman" charset="0"/>
                <a:ea typeface="+mn-ea"/>
                <a:cs typeface="+mn-cs"/>
              </a:rPr>
              <a:t>.</a:t>
            </a:r>
            <a:r>
              <a:rPr lang="en-US" sz="3200" dirty="0">
                <a:latin typeface="Times New Roman" charset="0"/>
                <a:ea typeface="+mn-ea"/>
                <a:cs typeface="+mn-cs"/>
              </a:rPr>
              <a:t>                 </a:t>
            </a:r>
            <a:endParaRPr lang="en-US" sz="2000" dirty="0">
              <a:latin typeface="Times New Roman" charset="0"/>
              <a:ea typeface="+mn-ea"/>
              <a:cs typeface="+mn-cs"/>
            </a:endParaRP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9085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pic>
        <p:nvPicPr>
          <p:cNvPr id="471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6063"/>
            <a:ext cx="3709988" cy="2779712"/>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a:extLst>
              <a:ext uri="{28A0092B-C50C-407E-A947-70E740481C1C}">
                <a14:useLocalDpi xmlns:a14="http://schemas.microsoft.com/office/drawing/2010/main" val="0"/>
              </a:ext>
            </a:extLst>
          </a:blip>
          <a:srcRect b="15378"/>
          <a:stretch>
            <a:fillRect/>
          </a:stretch>
        </p:blipFill>
        <p:spPr bwMode="auto">
          <a:xfrm>
            <a:off x="5738813" y="4381500"/>
            <a:ext cx="3216275" cy="2039938"/>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a:extLst>
              <a:ext uri="{28A0092B-C50C-407E-A947-70E740481C1C}">
                <a14:useLocalDpi xmlns:a14="http://schemas.microsoft.com/office/drawing/2010/main" val="0"/>
              </a:ext>
            </a:extLst>
          </a:blip>
          <a:srcRect b="15591"/>
          <a:stretch>
            <a:fillRect/>
          </a:stretch>
        </p:blipFill>
        <p:spPr bwMode="auto">
          <a:xfrm>
            <a:off x="703263" y="3765550"/>
            <a:ext cx="4081462" cy="2582863"/>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a:extLst>
              <a:ext uri="{28A0092B-C50C-407E-A947-70E740481C1C}">
                <a14:useLocalDpi xmlns:a14="http://schemas.microsoft.com/office/drawing/2010/main" val="0"/>
              </a:ext>
            </a:extLst>
          </a:blip>
          <a:srcRect b="13660"/>
          <a:stretch>
            <a:fillRect/>
          </a:stretch>
        </p:blipFill>
        <p:spPr bwMode="auto">
          <a:xfrm>
            <a:off x="5219700" y="350838"/>
            <a:ext cx="3627438" cy="2347912"/>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a:extLst>
              <a:ext uri="{28A0092B-C50C-407E-A947-70E740481C1C}">
                <a14:useLocalDpi xmlns:a14="http://schemas.microsoft.com/office/drawing/2010/main" val="0"/>
              </a:ext>
            </a:extLst>
          </a:blip>
          <a:srcRect t="28154" b="12256"/>
          <a:stretch>
            <a:fillRect/>
          </a:stretch>
        </p:blipFill>
        <p:spPr bwMode="auto">
          <a:xfrm>
            <a:off x="1744663" y="812800"/>
            <a:ext cx="4562475" cy="3359150"/>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6" name="Picture 18"/>
          <p:cNvPicPr>
            <a:picLocks noChangeAspect="1" noChangeArrowheads="1"/>
          </p:cNvPicPr>
          <p:nvPr/>
        </p:nvPicPr>
        <p:blipFill>
          <a:blip r:embed="rId8">
            <a:extLst>
              <a:ext uri="{28A0092B-C50C-407E-A947-70E740481C1C}">
                <a14:useLocalDpi xmlns:a14="http://schemas.microsoft.com/office/drawing/2010/main" val="0"/>
              </a:ext>
            </a:extLst>
          </a:blip>
          <a:srcRect b="12953"/>
          <a:stretch>
            <a:fillRect/>
          </a:stretch>
        </p:blipFill>
        <p:spPr bwMode="auto">
          <a:xfrm>
            <a:off x="3944938" y="2324100"/>
            <a:ext cx="4562475" cy="2976563"/>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67" name="Text Box 19"/>
          <p:cNvSpPr txBox="1">
            <a:spLocks noChangeArrowheads="1"/>
          </p:cNvSpPr>
          <p:nvPr/>
        </p:nvSpPr>
        <p:spPr bwMode="auto">
          <a:xfrm>
            <a:off x="0" y="5730875"/>
            <a:ext cx="91440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200" dirty="0">
                <a:solidFill>
                  <a:schemeClr val="folHlink"/>
                </a:solidFill>
                <a:ea typeface="+mn-ea"/>
                <a:cs typeface="+mn-cs"/>
              </a:rPr>
              <a:t>KIJII KEZIEVI MU SIINU KINYI KEBA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6" name="Rectangle 4"/>
          <p:cNvSpPr>
            <a:spLocks noChangeArrowheads="1"/>
          </p:cNvSpPr>
          <p:nvPr/>
        </p:nvSpPr>
        <p:spPr bwMode="auto">
          <a:xfrm>
            <a:off x="2365375" y="830263"/>
            <a:ext cx="4398963" cy="156686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tx2"/>
                </a:solidFill>
                <a:latin typeface="Kosher-Normal" charset="0"/>
                <a:ea typeface="ＭＳ Ｐゴシック" pitchFamily="34" charset="-128"/>
                <a:cs typeface="+mn-cs"/>
              </a:rPr>
              <a:t>ABRAHAM GEINU DIETSIDIEKHO-U</a:t>
            </a:r>
            <a:endParaRPr lang="en-US" sz="4400" i="1" dirty="0">
              <a:solidFill>
                <a:schemeClr val="tx2"/>
              </a:solidFill>
              <a:latin typeface="Kosher-Normal" charset="0"/>
              <a:ea typeface="ＭＳ Ｐゴシック" pitchFamily="34" charset="-128"/>
              <a:cs typeface="+mn-cs"/>
            </a:endParaRPr>
          </a:p>
        </p:txBody>
      </p:sp>
      <p:sp>
        <p:nvSpPr>
          <p:cNvPr id="515077" name="Rectangle 5"/>
          <p:cNvSpPr>
            <a:spLocks noChangeArrowheads="1"/>
          </p:cNvSpPr>
          <p:nvPr/>
        </p:nvSpPr>
        <p:spPr bwMode="auto">
          <a:xfrm>
            <a:off x="479425" y="681038"/>
            <a:ext cx="205263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12:1-3</a:t>
            </a:r>
          </a:p>
        </p:txBody>
      </p:sp>
      <p:sp>
        <p:nvSpPr>
          <p:cNvPr id="515078"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KIJII</a:t>
            </a: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80"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3"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9164"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5087" name="Text Box 15"/>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a:t>
            </a:r>
            <a:r>
              <a:rPr lang="en-US" sz="2400" dirty="0">
                <a:latin typeface="Helvetica" charset="0"/>
                <a:ea typeface="ＭＳ Ｐゴシック" pitchFamily="34" charset="-128"/>
                <a:cs typeface="+mn-cs"/>
              </a:rPr>
              <a:t>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5090"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PUOSI</a:t>
            </a:r>
          </a:p>
        </p:txBody>
      </p:sp>
      <p:sp>
        <p:nvSpPr>
          <p:cNvPr id="515091"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THEJA</a:t>
            </a:r>
          </a:p>
        </p:txBody>
      </p:sp>
      <p:sp>
        <p:nvSpPr>
          <p:cNvPr id="515092"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13:15</a:t>
            </a:r>
          </a:p>
        </p:txBody>
      </p:sp>
      <p:sp>
        <p:nvSpPr>
          <p:cNvPr id="515093" name="Rectangle 21"/>
          <p:cNvSpPr>
            <a:spLocks noChangeArrowheads="1"/>
          </p:cNvSpPr>
          <p:nvPr/>
        </p:nvSpPr>
        <p:spPr bwMode="auto">
          <a:xfrm>
            <a:off x="900113" y="4032250"/>
            <a:ext cx="151765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12:1</a:t>
            </a:r>
          </a:p>
        </p:txBody>
      </p:sp>
      <p:sp>
        <p:nvSpPr>
          <p:cNvPr id="515097"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12:2</a:t>
            </a:r>
          </a:p>
        </p:txBody>
      </p:sp>
      <p:sp>
        <p:nvSpPr>
          <p:cNvPr id="515098"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12:3</a:t>
            </a:r>
          </a:p>
        </p:txBody>
      </p:sp>
      <p:sp>
        <p:nvSpPr>
          <p:cNvPr id="515099"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13:14-16</a:t>
            </a:r>
          </a:p>
        </p:txBody>
      </p:sp>
      <p:sp>
        <p:nvSpPr>
          <p:cNvPr id="515100" name="Rectangle 28"/>
          <p:cNvSpPr>
            <a:spLocks noChangeArrowheads="1"/>
          </p:cNvSpPr>
          <p:nvPr/>
        </p:nvSpPr>
        <p:spPr bwMode="auto">
          <a:xfrm>
            <a:off x="6299200" y="2860675"/>
            <a:ext cx="182562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15:9-18</a:t>
            </a:r>
          </a:p>
        </p:txBody>
      </p:sp>
      <p:sp>
        <p:nvSpPr>
          <p:cNvPr id="515101"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r>
              <a:rPr lang="en-US" sz="2400" i="1">
                <a:solidFill>
                  <a:srgbClr val="FFFF39"/>
                </a:solidFill>
                <a:latin typeface="Helvetica" charset="0"/>
              </a:rPr>
              <a:t> </a:t>
            </a:r>
          </a:p>
        </p:txBody>
      </p:sp>
      <p:sp>
        <p:nvSpPr>
          <p:cNvPr id="515106" name="Rectangle 34"/>
          <p:cNvSpPr>
            <a:spLocks noChangeArrowheads="1"/>
          </p:cNvSpPr>
          <p:nvPr/>
        </p:nvSpPr>
        <p:spPr bwMode="auto">
          <a:xfrm>
            <a:off x="652463" y="2443163"/>
            <a:ext cx="23368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KECHACHIE</a:t>
            </a:r>
          </a:p>
        </p:txBody>
      </p:sp>
      <p:sp>
        <p:nvSpPr>
          <p:cNvPr id="515107"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PUOCAII</a:t>
            </a:r>
          </a:p>
        </p:txBody>
      </p:sp>
      <p:sp>
        <p:nvSpPr>
          <p:cNvPr id="515108"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THEPHA KEJII</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5124" name="Rectangle 52"/>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a:t>
            </a:r>
            <a:r>
              <a:rPr lang="en-US" sz="2800" dirty="0" err="1">
                <a:latin typeface="HallmarkeCondBold" charset="0"/>
                <a:ea typeface="+mn-ea"/>
                <a:cs typeface="+mn-cs"/>
              </a:rPr>
              <a:t>Kijii</a:t>
            </a:r>
            <a:endParaRPr lang="en-US" sz="2800" dirty="0">
              <a:latin typeface="HallmarkeCondBold" charset="0"/>
              <a:ea typeface="+mn-ea"/>
              <a:cs typeface="+mn-cs"/>
            </a:endParaRPr>
          </a:p>
        </p:txBody>
      </p:sp>
      <p:sp>
        <p:nvSpPr>
          <p:cNvPr id="515125" name="Rectangle 53"/>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Pula 30:1-10</a:t>
            </a:r>
          </a:p>
        </p:txBody>
      </p:sp>
      <p:sp>
        <p:nvSpPr>
          <p:cNvPr id="515126" name="Rectangle 54"/>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David</a:t>
            </a:r>
          </a:p>
        </p:txBody>
      </p:sp>
      <p:sp>
        <p:nvSpPr>
          <p:cNvPr id="515127" name="Rectangle 55"/>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2 Sam 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5105" name="Rectangle 33"/>
          <p:cNvSpPr>
            <a:spLocks noChangeArrowheads="1"/>
          </p:cNvSpPr>
          <p:nvPr/>
        </p:nvSpPr>
        <p:spPr bwMode="auto">
          <a:xfrm>
            <a:off x="2649538" y="4657725"/>
            <a:ext cx="4186237" cy="10128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i="1" dirty="0" err="1">
                <a:solidFill>
                  <a:schemeClr val="folHlink"/>
                </a:solidFill>
                <a:latin typeface="Helvetica" charset="0"/>
                <a:ea typeface="ＭＳ Ｐゴシック" pitchFamily="34" charset="-128"/>
                <a:cs typeface="+mn-cs"/>
              </a:rPr>
              <a:t>Dietseidiekho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ko</a:t>
            </a:r>
            <a:r>
              <a:rPr lang="en-US" sz="2000" i="1" dirty="0">
                <a:solidFill>
                  <a:schemeClr val="folHlink"/>
                </a:solidFill>
                <a:latin typeface="Helvetica" charset="0"/>
                <a:ea typeface="ＭＳ Ｐゴシック" pitchFamily="34" charset="-128"/>
                <a:cs typeface="+mn-cs"/>
              </a:rPr>
              <a:t> do </a:t>
            </a:r>
            <a:r>
              <a:rPr lang="en-US" sz="2000" i="1" dirty="0" err="1">
                <a:solidFill>
                  <a:schemeClr val="folHlink"/>
                </a:solidFill>
                <a:latin typeface="Helvetica" charset="0"/>
                <a:ea typeface="ＭＳ Ｐゴシック" pitchFamily="34" charset="-128"/>
                <a:cs typeface="+mn-cs"/>
              </a:rPr>
              <a:t>nunu</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huo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vacha</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pezha</a:t>
            </a:r>
            <a:r>
              <a:rPr lang="en-US" sz="2000" i="1" dirty="0">
                <a:solidFill>
                  <a:schemeClr val="folHlink"/>
                </a:solidFill>
                <a:latin typeface="Helvetica" charset="0"/>
                <a:ea typeface="ＭＳ Ｐゴシック" pitchFamily="34" charset="-128"/>
                <a:cs typeface="+mn-cs"/>
              </a:rPr>
              <a:t> mu </a:t>
            </a:r>
            <a:r>
              <a:rPr lang="en-US" sz="2000" i="1" dirty="0" err="1">
                <a:solidFill>
                  <a:schemeClr val="folHlink"/>
                </a:solidFill>
                <a:latin typeface="Helvetica" charset="0"/>
                <a:ea typeface="ＭＳ Ｐゴシック" pitchFamily="34" charset="-128"/>
                <a:cs typeface="+mn-cs"/>
              </a:rPr>
              <a:t>kemeyie</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keshii</a:t>
            </a:r>
            <a:endParaRPr lang="en-US" sz="2000" i="1" dirty="0">
              <a:solidFill>
                <a:schemeClr val="folHlink"/>
              </a:solidFill>
              <a:latin typeface="Helvetica" charset="0"/>
              <a:ea typeface="ＭＳ Ｐゴシック" pitchFamily="34" charset="-128"/>
              <a:cs typeface="+mn-cs"/>
            </a:endParaRPr>
          </a:p>
          <a:p>
            <a:pPr>
              <a:defRPr/>
            </a:pPr>
            <a:endParaRPr lang="en-US" sz="2000" i="1" dirty="0">
              <a:solidFill>
                <a:schemeClr val="folHlink"/>
              </a:solidFill>
              <a:latin typeface="Helvetica" charset="0"/>
              <a:ea typeface="+mn-ea"/>
              <a:cs typeface="+mn-cs"/>
            </a:endParaRPr>
          </a:p>
        </p:txBody>
      </p:sp>
      <p:sp>
        <p:nvSpPr>
          <p:cNvPr id="515139" name="WordArt 67"/>
          <p:cNvSpPr>
            <a:spLocks noChangeArrowheads="1" noChangeShapeType="1" noTextEdit="1"/>
          </p:cNvSpPr>
          <p:nvPr/>
        </p:nvSpPr>
        <p:spPr bwMode="auto">
          <a:xfrm>
            <a:off x="192088" y="527050"/>
            <a:ext cx="8302625" cy="575786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DAVID GEINU </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DIETSEIDIEKHO-U</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grpId="0"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5151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8" name="Rectangle 4"/>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9" name="Rectangle 5"/>
          <p:cNvSpPr>
            <a:spLocks noChangeArrowheads="1"/>
          </p:cNvSpPr>
          <p:nvPr/>
        </p:nvSpPr>
        <p:spPr bwMode="auto">
          <a:xfrm>
            <a:off x="2206625" y="290513"/>
            <a:ext cx="4708525" cy="9207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dirty="0">
                <a:solidFill>
                  <a:schemeClr val="folHlink"/>
                </a:solidFill>
                <a:latin typeface="Helvetica" charset="0"/>
                <a:ea typeface="ＭＳ Ｐゴシック" pitchFamily="34" charset="-128"/>
                <a:cs typeface="+mn-cs"/>
              </a:rPr>
              <a:t>UKEPENUOPFII  MHA RIIKRII ZOKECII PUO MOSA ZE RHIIKELIE</a:t>
            </a:r>
          </a:p>
          <a:p>
            <a:pPr algn="ctr">
              <a:defRPr/>
            </a:pPr>
            <a:endParaRPr lang="en-US" sz="1800" i="1" dirty="0">
              <a:solidFill>
                <a:schemeClr val="folHlink"/>
              </a:solidFill>
              <a:latin typeface="Helvetica" charset="0"/>
              <a:ea typeface="ＭＳ Ｐゴシック" pitchFamily="34" charset="-128"/>
              <a:cs typeface="+mn-cs"/>
            </a:endParaRPr>
          </a:p>
        </p:txBody>
      </p:sp>
      <p:sp>
        <p:nvSpPr>
          <p:cNvPr id="584710" name="Rectangle 6"/>
          <p:cNvSpPr>
            <a:spLocks noChangeArrowheads="1"/>
          </p:cNvSpPr>
          <p:nvPr/>
        </p:nvSpPr>
        <p:spPr bwMode="auto">
          <a:xfrm>
            <a:off x="-165100" y="3003550"/>
            <a:ext cx="9461500" cy="144462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4400">
                <a:solidFill>
                  <a:schemeClr val="folHlink"/>
                </a:solidFill>
                <a:latin typeface="Helvetica" charset="0"/>
              </a:rPr>
              <a:t>“</a:t>
            </a:r>
            <a:r>
              <a:rPr lang="en-US" altLang="ja-JP" sz="4400">
                <a:solidFill>
                  <a:schemeClr val="folHlink"/>
                </a:solidFill>
                <a:latin typeface="Helvetica" charset="0"/>
              </a:rPr>
              <a:t>MOSA GEINU DIETSEIDIEKHO-U</a:t>
            </a:r>
            <a:r>
              <a:rPr lang="ja-JP" altLang="en-US" sz="4400">
                <a:solidFill>
                  <a:schemeClr val="folHlink"/>
                </a:solidFill>
                <a:latin typeface="Helvetica" charset="0"/>
              </a:rPr>
              <a:t>”</a:t>
            </a:r>
            <a:endParaRPr lang="en-US" sz="4400">
              <a:solidFill>
                <a:schemeClr val="folHlink"/>
              </a:solidFill>
              <a:latin typeface="Helvetica" charset="0"/>
            </a:endParaRPr>
          </a:p>
          <a:p>
            <a:pPr algn="ctr">
              <a:defRPr/>
            </a:pPr>
            <a:endParaRPr lang="en-US" sz="4400">
              <a:solidFill>
                <a:schemeClr val="folHlink"/>
              </a:solidFill>
              <a:latin typeface="Helvetica" charset="0"/>
            </a:endParaRPr>
          </a:p>
        </p:txBody>
      </p:sp>
      <p:sp>
        <p:nvSpPr>
          <p:cNvPr id="14342" name="Rectangle 7"/>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4343" name="Rectangle 8"/>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4344" name="Rectangle 9"/>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584714" name="Rectangle 10"/>
          <p:cNvSpPr>
            <a:spLocks noChangeArrowheads="1"/>
          </p:cNvSpPr>
          <p:nvPr/>
        </p:nvSpPr>
        <p:spPr bwMode="auto">
          <a:xfrm>
            <a:off x="2095500" y="1555750"/>
            <a:ext cx="4954588" cy="101282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dirty="0">
                <a:latin typeface="Helvetica" charset="0"/>
              </a:rPr>
              <a:t>KETHOLESHII KEWEU NU TUOKEPRA </a:t>
            </a:r>
          </a:p>
          <a:p>
            <a:pPr algn="ctr">
              <a:defRPr/>
            </a:pPr>
            <a:r>
              <a:rPr lang="en-US" sz="2000" dirty="0">
                <a:latin typeface="Helvetica" charset="0"/>
              </a:rPr>
              <a:t>LESHIIDAU NUNU:</a:t>
            </a:r>
          </a:p>
          <a:p>
            <a:pPr algn="ctr">
              <a:defRPr/>
            </a:pPr>
            <a:endParaRPr lang="en-US" sz="2000" dirty="0">
              <a:latin typeface="Helvetica" charset="0"/>
              <a:ea typeface="+mn-ea"/>
              <a:cs typeface="+mn-cs"/>
            </a:endParaRPr>
          </a:p>
        </p:txBody>
      </p:sp>
      <p:sp>
        <p:nvSpPr>
          <p:cNvPr id="14346"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4347" name="Rectangle 12"/>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4348" name="Rectangle 13"/>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4349" name="Rectangle 14"/>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584719" name="Rectangle 15"/>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0" name="Rectangle 16"/>
          <p:cNvSpPr>
            <a:spLocks noChangeArrowheads="1"/>
          </p:cNvSpPr>
          <p:nvPr/>
        </p:nvSpPr>
        <p:spPr bwMode="auto">
          <a:xfrm>
            <a:off x="0" y="4552950"/>
            <a:ext cx="9144000" cy="1320800"/>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4400" i="1" dirty="0">
                <a:latin typeface="Arial Black" pitchFamily="34" charset="0"/>
                <a:ea typeface="ＭＳ Ｐゴシック" pitchFamily="34" charset="-128"/>
                <a:cs typeface="+mn-cs"/>
              </a:rPr>
              <a:t>HAU</a:t>
            </a:r>
            <a:r>
              <a:rPr lang="en-US" sz="3600" i="1" dirty="0">
                <a:latin typeface="Comic Sans MS" pitchFamily="66" charset="0"/>
                <a:ea typeface="ＭＳ Ｐゴシック" pitchFamily="34" charset="-128"/>
                <a:cs typeface="+mn-cs"/>
              </a:rPr>
              <a:t> </a:t>
            </a:r>
            <a:r>
              <a:rPr lang="en-US" sz="3600" dirty="0">
                <a:solidFill>
                  <a:srgbClr val="00FF00"/>
                </a:solidFill>
                <a:latin typeface="Helvetica" charset="0"/>
                <a:ea typeface="ＭＳ Ｐゴシック" pitchFamily="34" charset="-128"/>
                <a:cs typeface="+mn-cs"/>
              </a:rPr>
              <a:t>KIKEMHIE DI MEHO TA?</a:t>
            </a:r>
            <a:endParaRPr lang="en-US" sz="3600" dirty="0">
              <a:latin typeface="Helvetica" charset="0"/>
              <a:ea typeface="ＭＳ Ｐゴシック" pitchFamily="34" charset="-128"/>
              <a:cs typeface="+mn-cs"/>
            </a:endParaRPr>
          </a:p>
          <a:p>
            <a:pPr algn="ctr">
              <a:defRPr/>
            </a:pPr>
            <a:endParaRPr lang="en-US" sz="3600" dirty="0">
              <a:solidFill>
                <a:schemeClr val="folHlink"/>
              </a:solidFill>
              <a:latin typeface="Helvetica" charset="0"/>
              <a:ea typeface="ＭＳ Ｐゴシック" pitchFamily="34" charset="-128"/>
              <a:cs typeface="+mn-cs"/>
            </a:endParaRPr>
          </a:p>
        </p:txBody>
      </p:sp>
      <p:grpSp>
        <p:nvGrpSpPr>
          <p:cNvPr id="14352"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364" name="Rectangle 24"/>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65" name="Rectangle 25"/>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4353" name="Text Box 2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01</a:t>
            </a:r>
          </a:p>
        </p:txBody>
      </p:sp>
      <p:sp>
        <p:nvSpPr>
          <p:cNvPr id="14355" name="Text Box 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84734" name="Rectangle 30"/>
          <p:cNvSpPr>
            <a:spLocks noChangeArrowheads="1"/>
          </p:cNvSpPr>
          <p:nvPr/>
        </p:nvSpPr>
        <p:spPr bwMode="auto">
          <a:xfrm>
            <a:off x="7507288" y="6521450"/>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84735" name="Text Box 31"/>
          <p:cNvSpPr txBox="1">
            <a:spLocks noChangeArrowheads="1"/>
          </p:cNvSpPr>
          <p:nvPr/>
        </p:nvSpPr>
        <p:spPr bwMode="auto">
          <a:xfrm>
            <a:off x="244475" y="2319338"/>
            <a:ext cx="6261100" cy="5857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KEPHRII KEKHRUOHI #15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26" name="Rectangle 2"/>
          <p:cNvSpPr>
            <a:spLocks noChangeArrowheads="1"/>
          </p:cNvSpPr>
          <p:nvPr/>
        </p:nvSpPr>
        <p:spPr bwMode="auto">
          <a:xfrm>
            <a:off x="241300" y="3903663"/>
            <a:ext cx="8740775" cy="230505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atin typeface="Times New Roman" pitchFamily="18" charset="0"/>
                <a:ea typeface="ＭＳ Ｐゴシック" pitchFamily="34" charset="-128"/>
                <a:cs typeface="+mn-cs"/>
              </a:rPr>
              <a:t>                           2 Samuel 7</a:t>
            </a:r>
            <a:endParaRPr lang="en-US" sz="3200" dirty="0">
              <a:latin typeface="Times New Roman" pitchFamily="18" charset="0"/>
              <a:ea typeface="ＭＳ Ｐゴシック" pitchFamily="34" charset="-128"/>
              <a:cs typeface="+mn-cs"/>
            </a:endParaRPr>
          </a:p>
          <a:p>
            <a:pPr>
              <a:defRPr/>
            </a:pPr>
            <a:r>
              <a:rPr lang="en-US" sz="3200" dirty="0">
                <a:latin typeface="Times New Roman" pitchFamily="18" charset="0"/>
                <a:ea typeface="ＭＳ Ｐゴシック" pitchFamily="34" charset="-128"/>
                <a:cs typeface="+mn-cs"/>
              </a:rPr>
              <a:t>	</a:t>
            </a:r>
            <a:r>
              <a:rPr lang="en-US" sz="4000" baseline="30000" dirty="0">
                <a:latin typeface="Times New Roman" pitchFamily="18" charset="0"/>
                <a:ea typeface="ＭＳ Ｐゴシック" pitchFamily="34" charset="-128"/>
                <a:cs typeface="+mn-cs"/>
              </a:rPr>
              <a:t>16</a:t>
            </a:r>
            <a:r>
              <a:rPr lang="en-US" sz="3600" dirty="0">
                <a:latin typeface="Times New Roman" pitchFamily="18" charset="0"/>
                <a:ea typeface="ＭＳ Ｐゴシック" pitchFamily="34" charset="-128"/>
                <a:cs typeface="+mn-cs"/>
              </a:rPr>
              <a:t> </a:t>
            </a:r>
            <a:r>
              <a:rPr lang="en-US" sz="3600" dirty="0" err="1">
                <a:latin typeface="Times New Roman" pitchFamily="18" charset="0"/>
                <a:ea typeface="ＭＳ Ｐゴシック" pitchFamily="34" charset="-128"/>
                <a:cs typeface="+mn-cs"/>
              </a:rPr>
              <a:t>Tsiu</a:t>
            </a:r>
            <a:r>
              <a:rPr lang="en-US" sz="3600" dirty="0">
                <a:solidFill>
                  <a:schemeClr val="tx2"/>
                </a:solidFill>
                <a:latin typeface="Times New Roman" pitchFamily="18" charset="0"/>
                <a:ea typeface="ＭＳ Ｐゴシック" pitchFamily="34" charset="-128"/>
                <a:cs typeface="+mn-cs"/>
              </a:rPr>
              <a:t> </a:t>
            </a:r>
            <a:r>
              <a:rPr lang="en-US" sz="3600" dirty="0">
                <a:latin typeface="Times New Roman" pitchFamily="18" charset="0"/>
                <a:ea typeface="ＭＳ Ｐゴシック" pitchFamily="34" charset="-128"/>
                <a:cs typeface="+mn-cs"/>
              </a:rPr>
              <a:t>n</a:t>
            </a:r>
            <a:r>
              <a:rPr lang="en-US" sz="3600" dirty="0">
                <a:solidFill>
                  <a:schemeClr val="folHlink"/>
                </a:solidFill>
                <a:latin typeface="Times New Roman" pitchFamily="18" charset="0"/>
                <a:ea typeface="ＭＳ Ｐゴシック" pitchFamily="34" charset="-128"/>
                <a:cs typeface="+mn-cs"/>
              </a:rPr>
              <a:t> </a:t>
            </a:r>
            <a:r>
              <a:rPr lang="en-US" sz="3600" dirty="0" err="1">
                <a:solidFill>
                  <a:schemeClr val="folHlink"/>
                </a:solidFill>
                <a:latin typeface="Times New Roman" pitchFamily="18" charset="0"/>
                <a:ea typeface="ＭＳ Ｐゴシック" pitchFamily="34" charset="-128"/>
                <a:cs typeface="+mn-cs"/>
              </a:rPr>
              <a:t>kiu</a:t>
            </a:r>
            <a:r>
              <a:rPr lang="en-US" sz="3600" dirty="0">
                <a:solidFill>
                  <a:schemeClr val="tx2"/>
                </a:solidFill>
                <a:latin typeface="Times New Roman" pitchFamily="18" charset="0"/>
                <a:ea typeface="ＭＳ Ｐゴシック" pitchFamily="34" charset="-128"/>
                <a:cs typeface="+mn-cs"/>
              </a:rPr>
              <a:t> </a:t>
            </a:r>
            <a:r>
              <a:rPr lang="en-US" sz="3600" dirty="0" err="1">
                <a:latin typeface="Times New Roman" pitchFamily="18" charset="0"/>
                <a:ea typeface="ＭＳ Ｐゴシック" pitchFamily="34" charset="-128"/>
                <a:cs typeface="+mn-cs"/>
              </a:rPr>
              <a:t>siro</a:t>
            </a:r>
            <a:r>
              <a:rPr lang="en-US" sz="3600" dirty="0">
                <a:latin typeface="Times New Roman" pitchFamily="18" charset="0"/>
                <a:ea typeface="ＭＳ Ｐゴシック" pitchFamily="34" charset="-128"/>
                <a:cs typeface="+mn-cs"/>
              </a:rPr>
              <a:t> n </a:t>
            </a:r>
            <a:r>
              <a:rPr lang="en-US" sz="3600" dirty="0" err="1">
                <a:solidFill>
                  <a:schemeClr val="folHlink"/>
                </a:solidFill>
                <a:latin typeface="Times New Roman" pitchFamily="18" charset="0"/>
                <a:ea typeface="ＭＳ Ｐゴシック" pitchFamily="34" charset="-128"/>
                <a:cs typeface="+mn-cs"/>
              </a:rPr>
              <a:t>kedi</a:t>
            </a:r>
            <a:r>
              <a:rPr lang="en-US" sz="3600" dirty="0">
                <a:latin typeface="Times New Roman" pitchFamily="18" charset="0"/>
                <a:ea typeface="ＭＳ Ｐゴシック" pitchFamily="34" charset="-128"/>
                <a:cs typeface="+mn-cs"/>
              </a:rPr>
              <a:t>  </a:t>
            </a:r>
            <a:r>
              <a:rPr lang="en-US" sz="3600" i="1" u="sng" dirty="0" err="1">
                <a:latin typeface="Times New Roman" pitchFamily="18" charset="0"/>
                <a:ea typeface="ＭＳ Ｐゴシック" pitchFamily="34" charset="-128"/>
                <a:cs typeface="+mn-cs"/>
              </a:rPr>
              <a:t>kechachie</a:t>
            </a:r>
            <a:r>
              <a:rPr lang="en-US" sz="3600" dirty="0">
                <a:latin typeface="Times New Roman" pitchFamily="18" charset="0"/>
                <a:ea typeface="ＭＳ Ｐゴシック" pitchFamily="34" charset="-128"/>
                <a:cs typeface="+mn-cs"/>
              </a:rPr>
              <a:t> n </a:t>
            </a:r>
            <a:r>
              <a:rPr lang="en-US" sz="3600" dirty="0" err="1">
                <a:latin typeface="Times New Roman" pitchFamily="18" charset="0"/>
                <a:ea typeface="ＭＳ Ｐゴシック" pitchFamily="34" charset="-128"/>
                <a:cs typeface="+mn-cs"/>
              </a:rPr>
              <a:t>mhodzii</a:t>
            </a:r>
            <a:r>
              <a:rPr lang="en-US" sz="3600" dirty="0">
                <a:latin typeface="Times New Roman" pitchFamily="18" charset="0"/>
                <a:ea typeface="ＭＳ Ｐゴシック" pitchFamily="34" charset="-128"/>
                <a:cs typeface="+mn-cs"/>
              </a:rPr>
              <a:t> </a:t>
            </a:r>
            <a:r>
              <a:rPr lang="en-US" sz="3600" dirty="0" err="1">
                <a:latin typeface="Times New Roman" pitchFamily="18" charset="0"/>
                <a:ea typeface="ＭＳ Ｐゴシック" pitchFamily="34" charset="-128"/>
                <a:cs typeface="+mn-cs"/>
              </a:rPr>
              <a:t>balietuo</a:t>
            </a:r>
            <a:r>
              <a:rPr lang="en-US" sz="3600" dirty="0">
                <a:latin typeface="Times New Roman" pitchFamily="18" charset="0"/>
                <a:ea typeface="ＭＳ Ｐゴシック" pitchFamily="34" charset="-128"/>
                <a:cs typeface="+mn-cs"/>
              </a:rPr>
              <a:t>; n</a:t>
            </a:r>
            <a:r>
              <a:rPr lang="en-US" sz="3600" dirty="0">
                <a:solidFill>
                  <a:schemeClr val="folHlink"/>
                </a:solidFill>
                <a:latin typeface="Times New Roman" pitchFamily="18" charset="0"/>
                <a:ea typeface="ＭＳ Ｐゴシック" pitchFamily="34" charset="-128"/>
                <a:cs typeface="+mn-cs"/>
              </a:rPr>
              <a:t> </a:t>
            </a:r>
            <a:r>
              <a:rPr lang="en-US" sz="3600" dirty="0" err="1">
                <a:solidFill>
                  <a:schemeClr val="folHlink"/>
                </a:solidFill>
                <a:latin typeface="Times New Roman" pitchFamily="18" charset="0"/>
                <a:ea typeface="ＭＳ Ｐゴシック" pitchFamily="34" charset="-128"/>
                <a:cs typeface="+mn-cs"/>
              </a:rPr>
              <a:t>kedibau</a:t>
            </a:r>
            <a:r>
              <a:rPr lang="en-US" sz="3600" dirty="0">
                <a:latin typeface="Times New Roman" pitchFamily="18" charset="0"/>
                <a:ea typeface="ＭＳ Ｐゴシック" pitchFamily="34" charset="-128"/>
                <a:cs typeface="+mn-cs"/>
              </a:rPr>
              <a:t>  </a:t>
            </a:r>
            <a:r>
              <a:rPr lang="en-US" sz="3600" i="1" u="sng" dirty="0" err="1">
                <a:latin typeface="Times New Roman" pitchFamily="18" charset="0"/>
                <a:ea typeface="ＭＳ Ｐゴシック" pitchFamily="34" charset="-128"/>
                <a:cs typeface="+mn-cs"/>
              </a:rPr>
              <a:t>kechachie</a:t>
            </a:r>
            <a:r>
              <a:rPr lang="en-US" sz="3600" i="1" u="sng" dirty="0">
                <a:latin typeface="Times New Roman" pitchFamily="18" charset="0"/>
                <a:ea typeface="ＭＳ Ｐゴシック" pitchFamily="34" charset="-128"/>
                <a:cs typeface="+mn-cs"/>
              </a:rPr>
              <a:t> </a:t>
            </a:r>
            <a:r>
              <a:rPr lang="en-US" sz="3600" dirty="0">
                <a:latin typeface="Times New Roman" pitchFamily="18" charset="0"/>
                <a:ea typeface="ＭＳ Ｐゴシック" pitchFamily="34" charset="-128"/>
                <a:cs typeface="+mn-cs"/>
              </a:rPr>
              <a:t> </a:t>
            </a:r>
            <a:r>
              <a:rPr lang="en-US" sz="3600" dirty="0" err="1">
                <a:latin typeface="Times New Roman" pitchFamily="18" charset="0"/>
                <a:ea typeface="ＭＳ Ｐゴシック" pitchFamily="34" charset="-128"/>
                <a:cs typeface="+mn-cs"/>
              </a:rPr>
              <a:t>balietuo</a:t>
            </a:r>
            <a:r>
              <a:rPr lang="en-US" sz="3600" dirty="0">
                <a:latin typeface="Times New Roman" pitchFamily="18" charset="0"/>
                <a:ea typeface="ＭＳ Ｐゴシック" pitchFamily="34" charset="-128"/>
                <a:cs typeface="+mn-cs"/>
              </a:rPr>
              <a:t>.</a:t>
            </a:r>
            <a:endParaRPr lang="en-US" sz="3200" dirty="0">
              <a:latin typeface="Times New Roman" pitchFamily="18" charset="0"/>
              <a:ea typeface="ＭＳ Ｐゴシック" pitchFamily="34" charset="-128"/>
              <a:cs typeface="+mn-cs"/>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2228" name="Rectangle 4"/>
          <p:cNvSpPr>
            <a:spLocks noChangeArrowheads="1"/>
          </p:cNvSpPr>
          <p:nvPr/>
        </p:nvSpPr>
        <p:spPr bwMode="auto">
          <a:xfrm>
            <a:off x="1006475" y="373063"/>
            <a:ext cx="7769225" cy="21209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6600" i="1" dirty="0">
                <a:latin typeface="Kosher-Normal" charset="0"/>
                <a:ea typeface="ＭＳ Ｐゴシック" pitchFamily="34" charset="-128"/>
                <a:cs typeface="+mn-cs"/>
              </a:rPr>
              <a:t>DAVID GEINU DIETSEIDIEKHO-U</a:t>
            </a:r>
            <a:r>
              <a:rPr lang="en-US" sz="6600" i="1" dirty="0">
                <a:solidFill>
                  <a:schemeClr val="tx2"/>
                </a:solidFill>
                <a:latin typeface="Kosher-Normal" charset="0"/>
                <a:ea typeface="ＭＳ Ｐゴシック" pitchFamily="34" charset="-128"/>
                <a:cs typeface="+mn-cs"/>
              </a:rPr>
              <a:t> </a:t>
            </a:r>
            <a:endParaRPr lang="en-US" sz="6600" i="1" dirty="0">
              <a:latin typeface="Kosher-Normal" charset="0"/>
              <a:ea typeface="ＭＳ Ｐゴシック" pitchFamily="34" charset="-128"/>
              <a:cs typeface="+mn-cs"/>
            </a:endParaRPr>
          </a:p>
        </p:txBody>
      </p:sp>
      <p:sp>
        <p:nvSpPr>
          <p:cNvPr id="52229" name="Oval 5"/>
          <p:cNvSpPr>
            <a:spLocks noChangeArrowheads="1"/>
          </p:cNvSpPr>
          <p:nvPr/>
        </p:nvSpPr>
        <p:spPr bwMode="auto">
          <a:xfrm>
            <a:off x="2771775" y="4522788"/>
            <a:ext cx="106045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0" name="Oval 6"/>
          <p:cNvSpPr>
            <a:spLocks noChangeArrowheads="1"/>
          </p:cNvSpPr>
          <p:nvPr/>
        </p:nvSpPr>
        <p:spPr bwMode="auto">
          <a:xfrm>
            <a:off x="4795838" y="4487863"/>
            <a:ext cx="1169987"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1" name="Oval 7"/>
          <p:cNvSpPr>
            <a:spLocks noChangeArrowheads="1"/>
          </p:cNvSpPr>
          <p:nvPr/>
        </p:nvSpPr>
        <p:spPr bwMode="auto">
          <a:xfrm>
            <a:off x="3946525" y="5059363"/>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33" name="Text Box 9"/>
          <p:cNvSpPr txBox="1">
            <a:spLocks noChangeArrowheads="1"/>
          </p:cNvSpPr>
          <p:nvPr/>
        </p:nvSpPr>
        <p:spPr bwMode="auto">
          <a:xfrm>
            <a:off x="5926138" y="5000625"/>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kechachie</a:t>
            </a:r>
          </a:p>
        </p:txBody>
      </p:sp>
      <p:sp>
        <p:nvSpPr>
          <p:cNvPr id="52234" name="Text Box 10"/>
          <p:cNvSpPr txBox="1">
            <a:spLocks noChangeArrowheads="1"/>
          </p:cNvSpPr>
          <p:nvPr/>
        </p:nvSpPr>
        <p:spPr bwMode="auto">
          <a:xfrm>
            <a:off x="5915025" y="4433888"/>
            <a:ext cx="208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kechachie</a:t>
            </a: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2250" name="Text Box 26"/>
          <p:cNvSpPr txBox="1">
            <a:spLocks noChangeArrowheads="1"/>
          </p:cNvSpPr>
          <p:nvPr/>
        </p:nvSpPr>
        <p:spPr bwMode="auto">
          <a:xfrm>
            <a:off x="1533525" y="2439988"/>
            <a:ext cx="5988050" cy="14462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i="1" dirty="0">
                <a:solidFill>
                  <a:srgbClr val="99CCFF"/>
                </a:solidFill>
                <a:latin typeface="Kosher-Normal" charset="0"/>
                <a:ea typeface="+mn-ea"/>
                <a:cs typeface="+mn-cs"/>
              </a:rPr>
              <a:t>MHACA SE CHIITOU KETUO PUKESHII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3260" name="Text Box 25"/>
            <p:cNvSpPr txBox="1">
              <a:spLocks noChangeArrowheads="1"/>
            </p:cNvSpPr>
            <p:nvPr/>
          </p:nvSpPr>
          <p:spPr bwMode="auto">
            <a:xfrm>
              <a:off x="439" y="1022"/>
              <a:ext cx="4838" cy="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a:solidFill>
                    <a:schemeClr val="bg2"/>
                  </a:solidFill>
                  <a:latin typeface="Helvetica" charset="0"/>
                </a:rPr>
                <a:t>Siila hau ntho nketso shiicie: Supuo-e David Kediba gei balie sii tuo ga?</a:t>
              </a:r>
              <a:endParaRPr lang="en-US" sz="5400" i="1">
                <a:solidFill>
                  <a:schemeClr val="bg2"/>
                </a:solidFill>
                <a:latin typeface="Helvetica" charset="0"/>
              </a:endParaRPr>
            </a:p>
          </p:txBody>
        </p:sp>
        <p:sp>
          <p:nvSpPr>
            <p:cNvPr id="53261" name="Text Box 26"/>
            <p:cNvSpPr txBox="1">
              <a:spLocks noChangeArrowheads="1"/>
            </p:cNvSpPr>
            <p:nvPr/>
          </p:nvSpPr>
          <p:spPr bwMode="auto">
            <a:xfrm>
              <a:off x="421" y="996"/>
              <a:ext cx="4838" cy="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a:solidFill>
                    <a:schemeClr val="folHlink"/>
                  </a:solidFill>
                  <a:latin typeface="Helvetica" charset="0"/>
                </a:rPr>
                <a:t>Siila hau ntho nketso shiicie: Supuo-e David Kediba gei balie sii tuo ga?</a:t>
              </a:r>
              <a:endParaRPr lang="en-US" sz="5400" i="1">
                <a:solidFill>
                  <a:schemeClr val="folHlink"/>
                </a:solidFill>
                <a:latin typeface="Helvetica" charset="0"/>
              </a:endParaRP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3256"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83363" name="Rectangle 3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7"/>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77825" y="3556000"/>
            <a:ext cx="8255000" cy="16573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7200" i="1" dirty="0">
                <a:latin typeface="Kosher-Normal" charset="0"/>
                <a:ea typeface="+mn-ea"/>
                <a:cs typeface="+mn-cs"/>
              </a:rPr>
              <a:t>DAVID GEINU KEVOR KEDI YIE</a:t>
            </a:r>
            <a:r>
              <a:rPr lang="en-US" sz="6000" i="1" dirty="0">
                <a:latin typeface="Kosher-Normal" charset="0"/>
                <a:ea typeface="+mn-ea"/>
                <a:cs typeface="+mn-cs"/>
              </a:rPr>
              <a:t>  </a:t>
            </a:r>
          </a:p>
        </p:txBody>
      </p:sp>
      <p:sp>
        <p:nvSpPr>
          <p:cNvPr id="315448" name="Rectangle 56"/>
          <p:cNvSpPr>
            <a:spLocks noChangeArrowheads="1"/>
          </p:cNvSpPr>
          <p:nvPr/>
        </p:nvSpPr>
        <p:spPr bwMode="auto">
          <a:xfrm>
            <a:off x="398463" y="5380038"/>
            <a:ext cx="8255000" cy="4413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200" i="1" dirty="0" err="1">
                <a:solidFill>
                  <a:srgbClr val="99CCFF"/>
                </a:solidFill>
                <a:latin typeface="Arial" pitchFamily="34" charset="0"/>
                <a:ea typeface="ＭＳ Ｐゴシック" pitchFamily="34" charset="-128"/>
                <a:cs typeface="+mn-cs"/>
              </a:rPr>
              <a:t>Jisu</a:t>
            </a:r>
            <a:r>
              <a:rPr lang="en-US" sz="3200" i="1" dirty="0">
                <a:solidFill>
                  <a:srgbClr val="99CCFF"/>
                </a:solidFill>
                <a:latin typeface="Arial" pitchFamily="34" charset="0"/>
                <a:ea typeface="ＭＳ Ｐゴシック" pitchFamily="34" charset="-128"/>
                <a:cs typeface="+mn-cs"/>
              </a:rPr>
              <a:t> </a:t>
            </a:r>
            <a:r>
              <a:rPr lang="en-US" sz="3200" i="1" dirty="0" err="1">
                <a:solidFill>
                  <a:srgbClr val="99CCFF"/>
                </a:solidFill>
                <a:latin typeface="Arial" pitchFamily="34" charset="0"/>
                <a:ea typeface="ＭＳ Ｐゴシック" pitchFamily="34" charset="-128"/>
                <a:cs typeface="+mn-cs"/>
              </a:rPr>
              <a:t>Khrista</a:t>
            </a:r>
            <a:r>
              <a:rPr lang="en-US" sz="3200" i="1" dirty="0">
                <a:solidFill>
                  <a:srgbClr val="99CCFF"/>
                </a:solidFill>
                <a:latin typeface="Arial" pitchFamily="34" charset="0"/>
                <a:ea typeface="ＭＳ Ｐゴシック" pitchFamily="34" charset="-128"/>
                <a:cs typeface="+mn-cs"/>
              </a:rPr>
              <a:t> </a:t>
            </a:r>
            <a:r>
              <a:rPr lang="en-US" sz="3200" i="1" dirty="0" err="1">
                <a:solidFill>
                  <a:srgbClr val="99CCFF"/>
                </a:solidFill>
                <a:latin typeface="Arial" pitchFamily="34" charset="0"/>
                <a:ea typeface="ＭＳ Ｐゴシック" pitchFamily="34" charset="-128"/>
                <a:cs typeface="+mn-cs"/>
              </a:rPr>
              <a:t>kedi</a:t>
            </a:r>
            <a:r>
              <a:rPr lang="en-US" sz="3200" i="1" dirty="0">
                <a:solidFill>
                  <a:srgbClr val="99CCFF"/>
                </a:solidFill>
                <a:latin typeface="Arial" pitchFamily="34" charset="0"/>
                <a:ea typeface="ＭＳ Ｐゴシック" pitchFamily="34" charset="-128"/>
                <a:cs typeface="+mn-cs"/>
              </a:rPr>
              <a:t> </a:t>
            </a:r>
            <a:r>
              <a:rPr lang="en-US" sz="3200" i="1" dirty="0" err="1">
                <a:solidFill>
                  <a:srgbClr val="99CCFF"/>
                </a:solidFill>
                <a:latin typeface="Arial" pitchFamily="34" charset="0"/>
                <a:ea typeface="ＭＳ Ｐゴシック" pitchFamily="34" charset="-128"/>
                <a:cs typeface="+mn-cs"/>
              </a:rPr>
              <a:t>yie</a:t>
            </a:r>
            <a:r>
              <a:rPr lang="en-US" sz="3200" i="1" dirty="0">
                <a:solidFill>
                  <a:srgbClr val="99CCFF"/>
                </a:solidFill>
                <a:latin typeface="Arial" pitchFamily="34" charset="0"/>
                <a:ea typeface="ＭＳ Ｐゴシック" pitchFamily="34" charset="-128"/>
                <a:cs typeface="+mn-cs"/>
              </a:rPr>
              <a:t> </a:t>
            </a:r>
            <a:r>
              <a:rPr lang="en-US" sz="3200" i="1" dirty="0" err="1">
                <a:solidFill>
                  <a:srgbClr val="99CCFF"/>
                </a:solidFill>
                <a:latin typeface="Arial" pitchFamily="34" charset="0"/>
                <a:ea typeface="ＭＳ Ｐゴシック" pitchFamily="34" charset="-128"/>
                <a:cs typeface="+mn-cs"/>
              </a:rPr>
              <a:t>miako</a:t>
            </a:r>
            <a:endParaRPr lang="en-US" sz="2400" i="1" dirty="0">
              <a:solidFill>
                <a:srgbClr val="99CCFF"/>
              </a:solidFill>
              <a:latin typeface="Arial" pitchFamily="34" charset="0"/>
              <a:ea typeface="ＭＳ Ｐゴシック" pitchFamily="34" charset="-128"/>
              <a:cs typeface="+mn-cs"/>
            </a:endParaRPr>
          </a:p>
        </p:txBody>
      </p:sp>
      <p:sp>
        <p:nvSpPr>
          <p:cNvPr id="55300"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5301" name="Text Box 59"/>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15452" name="Text Box 60"/>
          <p:cNvSpPr txBox="1">
            <a:spLocks noChangeArrowheads="1"/>
          </p:cNvSpPr>
          <p:nvPr/>
        </p:nvSpPr>
        <p:spPr bwMode="auto">
          <a:xfrm>
            <a:off x="1779588" y="6029325"/>
            <a:ext cx="5289550" cy="5857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KEPHRII KHRUOHI #16</a:t>
            </a:r>
          </a:p>
        </p:txBody>
      </p:sp>
      <p:sp>
        <p:nvSpPr>
          <p:cNvPr id="55303" name="Text Box 6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15454" name="Rectangle 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15457"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21</a:t>
            </a:r>
          </a:p>
        </p:txBody>
      </p:sp>
      <p:sp>
        <p:nvSpPr>
          <p:cNvPr id="55306" name="Text Box 6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315461" name="Rectangle 69"/>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5308" name="Text Box 70"/>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1000"/>
                                        <p:tgtEl>
                                          <p:spTgt spid="315452"/>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10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a:t>
            </a:r>
            <a:endParaRPr lang="en-US" sz="1800" dirty="0">
              <a:solidFill>
                <a:schemeClr val="folHlink"/>
              </a:solidFill>
              <a:latin typeface="Times New Roman" pitchFamily="18" charset="0"/>
              <a:ea typeface="ＭＳ Ｐゴシック" pitchFamily="34" charset="-128"/>
              <a:cs typeface="+mn-cs"/>
            </a:endParaRPr>
          </a:p>
        </p:txBody>
      </p:sp>
      <p:sp>
        <p:nvSpPr>
          <p:cNvPr id="330802" name="Text Box 50"/>
          <p:cNvSpPr txBox="1">
            <a:spLocks noChangeArrowheads="1"/>
          </p:cNvSpPr>
          <p:nvPr/>
        </p:nvSpPr>
        <p:spPr bwMode="auto">
          <a:xfrm>
            <a:off x="50800" y="2895600"/>
            <a:ext cx="3349625"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 KESHII</a:t>
            </a: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8950" name="Rectangle 6"/>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a:t>
            </a:r>
            <a:endParaRPr lang="en-US" sz="1800" dirty="0">
              <a:solidFill>
                <a:schemeClr val="folHlink"/>
              </a:solidFill>
              <a:latin typeface="Times New Roman" pitchFamily="18" charset="0"/>
              <a:ea typeface="ＭＳ Ｐゴシック" pitchFamily="34" charset="-128"/>
              <a:cs typeface="+mn-cs"/>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8961" name="Text Box 17"/>
          <p:cNvSpPr txBox="1">
            <a:spLocks noChangeArrowheads="1"/>
          </p:cNvSpPr>
          <p:nvPr/>
        </p:nvSpPr>
        <p:spPr bwMode="auto">
          <a:xfrm>
            <a:off x="50800" y="2895600"/>
            <a:ext cx="3419475" cy="10620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a:t>
            </a:r>
            <a:r>
              <a:rPr lang="en-US" sz="1800" b="0" dirty="0">
                <a:solidFill>
                  <a:schemeClr val="folHlink"/>
                </a:solidFill>
                <a:latin typeface="Engravers MT" charset="0"/>
                <a:ea typeface="ＭＳ Ｐゴシック" pitchFamily="34" charset="-128"/>
                <a:cs typeface="+mn-cs"/>
              </a:rPr>
              <a:t>KEKRA KEBA NUNU CHII PEDZII KESHII</a:t>
            </a:r>
          </a:p>
          <a:p>
            <a:pPr>
              <a:spcBef>
                <a:spcPct val="50000"/>
              </a:spcBef>
              <a:defRPr/>
            </a:pPr>
            <a:endParaRPr lang="en-US" sz="1800" b="0" dirty="0">
              <a:solidFill>
                <a:schemeClr val="folHlink"/>
              </a:solidFill>
              <a:latin typeface="Engravers MT" charset="0"/>
              <a:ea typeface="+mn-ea"/>
              <a:cs typeface="+mn-cs"/>
            </a:endParaRP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Keriekitho</a:t>
            </a:r>
            <a:r>
              <a:rPr lang="en-US" dirty="0">
                <a:solidFill>
                  <a:schemeClr val="folHlink"/>
                </a:solidFill>
                <a:ea typeface="+mn-ea"/>
                <a:cs typeface="+mn-cs"/>
              </a:rPr>
              <a:t> 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9971"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a:t>
            </a:r>
          </a:p>
        </p:txBody>
      </p:sp>
      <p:sp>
        <p:nvSpPr>
          <p:cNvPr id="339974" name="Rectangle 6"/>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85" name="Text Box 17"/>
          <p:cNvSpPr txBox="1">
            <a:spLocks noChangeArrowheads="1"/>
          </p:cNvSpPr>
          <p:nvPr/>
        </p:nvSpPr>
        <p:spPr bwMode="auto">
          <a:xfrm>
            <a:off x="50800" y="2895600"/>
            <a:ext cx="3559175"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 KESHII</a:t>
            </a: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39999"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Keriekitho</a:t>
            </a:r>
            <a:r>
              <a:rPr lang="en-US" dirty="0">
                <a:solidFill>
                  <a:schemeClr val="folHlink"/>
                </a:solidFill>
                <a:ea typeface="+mn-ea"/>
                <a:cs typeface="+mn-cs"/>
              </a:rPr>
              <a:t> 4:1-2; 4:8</a:t>
            </a: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5091"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45092" name="Rectangle 4"/>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101" name="Text Box 13"/>
          <p:cNvSpPr txBox="1">
            <a:spLocks noChangeArrowheads="1"/>
          </p:cNvSpPr>
          <p:nvPr/>
        </p:nvSpPr>
        <p:spPr bwMode="auto">
          <a:xfrm>
            <a:off x="50800" y="2895600"/>
            <a:ext cx="3606800"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Keriekitho</a:t>
            </a:r>
            <a:r>
              <a:rPr lang="en-US" dirty="0">
                <a:solidFill>
                  <a:schemeClr val="folHlink"/>
                </a:solidFill>
                <a:ea typeface="+mn-ea"/>
                <a:cs typeface="+mn-cs"/>
              </a:rPr>
              <a:t> 4:25</a:t>
            </a: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0995"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40996"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0998" name="Rectangle 6"/>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1009" name="Text Box 17"/>
          <p:cNvSpPr txBox="1">
            <a:spLocks noChangeArrowheads="1"/>
          </p:cNvSpPr>
          <p:nvPr/>
        </p:nvSpPr>
        <p:spPr bwMode="auto">
          <a:xfrm>
            <a:off x="50800" y="2895600"/>
            <a:ext cx="3336925"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41013" name="Text Box 21"/>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41022"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Keriekitho</a:t>
            </a:r>
            <a:r>
              <a:rPr lang="en-US" dirty="0">
                <a:solidFill>
                  <a:schemeClr val="folHlink"/>
                </a:solidFill>
                <a:ea typeface="+mn-ea"/>
                <a:cs typeface="+mn-cs"/>
              </a:rPr>
              <a:t> 5:29</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2019"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42020"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2021" name="Text Box 5"/>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a:solidFill>
                  <a:srgbClr val="FF1E2A"/>
                </a:solidFill>
                <a:latin typeface="Times" charset="0"/>
                <a:ea typeface="ＭＳ Ｐゴシック" pitchFamily="34" charset="-128"/>
                <a:cs typeface="+mn-cs"/>
              </a:rPr>
              <a:t>ABRAHAM</a:t>
            </a:r>
            <a:endParaRPr lang="en-US" sz="2400">
              <a:solidFill>
                <a:schemeClr val="folHlink"/>
              </a:solidFill>
              <a:latin typeface="Times" charset="0"/>
              <a:ea typeface="ＭＳ Ｐゴシック" pitchFamily="34" charset="-128"/>
              <a:cs typeface="+mn-cs"/>
            </a:endParaRPr>
          </a:p>
        </p:txBody>
      </p:sp>
      <p:sp>
        <p:nvSpPr>
          <p:cNvPr id="342022" name="Rectangle 6"/>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31"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32"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2033" name="Text Box 17"/>
          <p:cNvSpPr txBox="1">
            <a:spLocks noChangeArrowheads="1"/>
          </p:cNvSpPr>
          <p:nvPr/>
        </p:nvSpPr>
        <p:spPr bwMode="auto">
          <a:xfrm>
            <a:off x="50800" y="2895600"/>
            <a:ext cx="3430588"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42037" name="Text Box 21"/>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42046"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ngukeliei</a:t>
            </a:r>
            <a:r>
              <a:rPr lang="en-US" dirty="0">
                <a:ea typeface="+mn-ea"/>
                <a:cs typeface="+mn-cs"/>
              </a:rPr>
              <a:t>:</a:t>
            </a:r>
          </a:p>
        </p:txBody>
      </p:sp>
      <p:sp>
        <p:nvSpPr>
          <p:cNvPr id="342047"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Keriekitho</a:t>
            </a:r>
            <a:r>
              <a:rPr lang="en-US" dirty="0">
                <a:solidFill>
                  <a:schemeClr val="folHlink"/>
                </a:solidFill>
                <a:ea typeface="+mn-ea"/>
                <a:cs typeface="+mn-cs"/>
              </a:rPr>
              <a:t> 11:26</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1779"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31780"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1781" name="Text Box 5"/>
          <p:cNvSpPr txBox="1">
            <a:spLocks noChangeArrowheads="1"/>
          </p:cNvSpPr>
          <p:nvPr/>
        </p:nvSpPr>
        <p:spPr bwMode="auto">
          <a:xfrm>
            <a:off x="3417888" y="2354263"/>
            <a:ext cx="42608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a:solidFill>
                  <a:srgbClr val="FF1E2A"/>
                </a:solidFill>
                <a:latin typeface="Times" charset="0"/>
                <a:ea typeface="ＭＳ Ｐゴシック" pitchFamily="34" charset="-128"/>
                <a:cs typeface="+mn-cs"/>
              </a:rPr>
              <a:t>ABRAHAM (Sarah)</a:t>
            </a:r>
            <a:endParaRPr lang="en-US" sz="2400">
              <a:solidFill>
                <a:schemeClr val="folHlink"/>
              </a:solidFill>
              <a:latin typeface="Times" charset="0"/>
              <a:ea typeface="ＭＳ Ｐゴシック" pitchFamily="34" charset="-128"/>
              <a:cs typeface="+mn-cs"/>
            </a:endParaRPr>
          </a:p>
        </p:txBody>
      </p:sp>
      <p:sp>
        <p:nvSpPr>
          <p:cNvPr id="331784"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796" name="Text Box 20"/>
          <p:cNvSpPr txBox="1">
            <a:spLocks noChangeArrowheads="1"/>
          </p:cNvSpPr>
          <p:nvPr/>
        </p:nvSpPr>
        <p:spPr bwMode="auto">
          <a:xfrm>
            <a:off x="50800" y="2895600"/>
            <a:ext cx="3606800"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31826" name="Text Box 50"/>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latin typeface="Times" charset="0"/>
                <a:ea typeface="ＭＳ Ｐゴシック" pitchFamily="34" charset="-128"/>
                <a:cs typeface="+mn-cs"/>
              </a:rPr>
              <a:t>DAVID</a:t>
            </a:r>
            <a:endParaRPr lang="en-US" sz="2400">
              <a:solidFill>
                <a:schemeClr val="folHlink"/>
              </a:solidFill>
              <a:latin typeface="Times" charset="0"/>
              <a:ea typeface="ＭＳ Ｐゴシック" pitchFamily="34" charset="-128"/>
              <a:cs typeface="+mn-cs"/>
            </a:endParaRPr>
          </a:p>
        </p:txBody>
      </p:sp>
      <p:sp>
        <p:nvSpPr>
          <p:cNvPr id="331830" name="Text Box 54"/>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1839"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31840"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Mathi</a:t>
            </a:r>
            <a:r>
              <a:rPr lang="en-US" dirty="0">
                <a:solidFill>
                  <a:schemeClr val="folHlink"/>
                </a:solidFill>
                <a:ea typeface="+mn-ea"/>
                <a:cs typeface="+mn-cs"/>
              </a:rPr>
              <a:t> 1:2-6</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8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89"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1" name="Rectangle 10"/>
          <p:cNvSpPr>
            <a:spLocks noChangeArrowheads="1"/>
          </p:cNvSpPr>
          <p:nvPr/>
        </p:nvSpPr>
        <p:spPr bwMode="auto">
          <a:xfrm>
            <a:off x="523875" y="3376613"/>
            <a:ext cx="2832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New Roman" charset="0"/>
              </a:rPr>
              <a:t>KADESH BARNEA</a:t>
            </a: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394" name="Rectangle 13"/>
          <p:cNvSpPr>
            <a:spLocks noChangeArrowheads="1"/>
          </p:cNvSpPr>
          <p:nvPr/>
        </p:nvSpPr>
        <p:spPr bwMode="auto">
          <a:xfrm>
            <a:off x="392113" y="1209675"/>
            <a:ext cx="15287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New Roman" charset="0"/>
              </a:rPr>
              <a:t>   MOSA</a:t>
            </a: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401" name="Rectangle 20"/>
          <p:cNvSpPr>
            <a:spLocks noChangeArrowheads="1"/>
          </p:cNvSpPr>
          <p:nvPr/>
        </p:nvSpPr>
        <p:spPr bwMode="auto">
          <a:xfrm>
            <a:off x="1001713" y="1958975"/>
            <a:ext cx="22177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TUOKEPRA</a:t>
            </a:r>
          </a:p>
        </p:txBody>
      </p:sp>
      <p:sp>
        <p:nvSpPr>
          <p:cNvPr id="16402" name="Rectangle 21"/>
          <p:cNvSpPr>
            <a:spLocks noChangeArrowheads="1"/>
          </p:cNvSpPr>
          <p:nvPr/>
        </p:nvSpPr>
        <p:spPr bwMode="auto">
          <a:xfrm>
            <a:off x="1268413" y="2416175"/>
            <a:ext cx="1168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6403" name="Rectangle 22"/>
          <p:cNvSpPr>
            <a:spLocks noChangeArrowheads="1"/>
          </p:cNvSpPr>
          <p:nvPr/>
        </p:nvSpPr>
        <p:spPr bwMode="auto">
          <a:xfrm>
            <a:off x="1052513" y="2873375"/>
            <a:ext cx="1714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K - T - M </a:t>
            </a:r>
          </a:p>
        </p:txBody>
      </p:sp>
      <p:sp>
        <p:nvSpPr>
          <p:cNvPr id="16404" name="Rectangle 23"/>
          <p:cNvSpPr>
            <a:spLocks noChangeArrowheads="1"/>
          </p:cNvSpPr>
          <p:nvPr/>
        </p:nvSpPr>
        <p:spPr bwMode="auto">
          <a:xfrm>
            <a:off x="1585913" y="3787775"/>
            <a:ext cx="536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40</a:t>
            </a:r>
          </a:p>
        </p:txBody>
      </p:sp>
      <p:sp>
        <p:nvSpPr>
          <p:cNvPr id="16405" name="Rectangle 24"/>
          <p:cNvSpPr>
            <a:spLocks noChangeArrowheads="1"/>
          </p:cNvSpPr>
          <p:nvPr/>
        </p:nvSpPr>
        <p:spPr bwMode="auto">
          <a:xfrm>
            <a:off x="703263" y="4244975"/>
            <a:ext cx="246538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New Roman" charset="0"/>
              </a:rPr>
              <a:t>KEPETHADIE 5</a:t>
            </a: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425" name="Rectangle 33"/>
            <p:cNvSpPr>
              <a:spLocks noChangeArrowheads="1"/>
            </p:cNvSpPr>
            <p:nvPr/>
          </p:nvSpPr>
          <p:spPr bwMode="auto">
            <a:xfrm>
              <a:off x="4978" y="30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6426" name="Rectangle 34"/>
            <p:cNvSpPr>
              <a:spLocks noChangeArrowheads="1"/>
            </p:cNvSpPr>
            <p:nvPr/>
          </p:nvSpPr>
          <p:spPr bwMode="auto">
            <a:xfrm>
              <a:off x="4490" y="300"/>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50"/>
          <p:cNvGrpSpPr>
            <a:grpSpLocks/>
          </p:cNvGrpSpPr>
          <p:nvPr/>
        </p:nvGrpSpPr>
        <p:grpSpPr bwMode="auto">
          <a:xfrm>
            <a:off x="3962400" y="3251200"/>
            <a:ext cx="4859338" cy="3170238"/>
            <a:chOff x="2562" y="2284"/>
            <a:chExt cx="3011"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567" name="Rectangle 7"/>
            <p:cNvSpPr>
              <a:spLocks noChangeArrowheads="1"/>
            </p:cNvSpPr>
            <p:nvPr/>
          </p:nvSpPr>
          <p:spPr bwMode="auto">
            <a:xfrm>
              <a:off x="2562" y="2319"/>
              <a:ext cx="2945" cy="1404"/>
            </a:xfrm>
            <a:prstGeom prst="rect">
              <a:avLst/>
            </a:prstGeom>
            <a:noFill/>
            <a:ln w="12700">
              <a:noFill/>
              <a:miter lim="800000"/>
              <a:headEnd/>
              <a:tailEnd/>
            </a:ln>
            <a:effectLst/>
          </p:spPr>
          <p:txBody>
            <a:bodyPr lIns="90487" tIns="44450" rIns="90487" bIns="44450">
              <a:spAutoFit/>
            </a:bodyPr>
            <a:lstStyle/>
            <a:p>
              <a:pPr algn="ctr">
                <a:lnSpc>
                  <a:spcPct val="80000"/>
                </a:lnSpc>
                <a:spcBef>
                  <a:spcPct val="50000"/>
                </a:spcBef>
                <a:defRPr/>
              </a:pPr>
              <a:r>
                <a:rPr lang="en-US" sz="4400" dirty="0" err="1">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Kelhou</a:t>
              </a:r>
              <a:r>
                <a:rPr lang="en-US" sz="44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zhoriilei</a:t>
              </a:r>
              <a:endParaRPr lang="en-US" sz="36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endParaRPr>
            </a:p>
            <a:p>
              <a:pPr algn="ctr">
                <a:lnSpc>
                  <a:spcPct val="80000"/>
                </a:lnSpc>
                <a:spcBef>
                  <a:spcPct val="50000"/>
                </a:spcBef>
                <a:defRPr/>
              </a:pPr>
              <a:r>
                <a:rPr lang="en-US" sz="4400" dirty="0" err="1">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Tsei</a:t>
              </a:r>
              <a:r>
                <a:rPr lang="en-US" sz="44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-ii vi</a:t>
              </a:r>
              <a:r>
                <a:rPr lang="en-US" sz="36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  </a:t>
              </a:r>
            </a:p>
            <a:p>
              <a:pPr algn="ctr">
                <a:lnSpc>
                  <a:spcPct val="80000"/>
                </a:lnSpc>
                <a:spcBef>
                  <a:spcPct val="50000"/>
                </a:spcBef>
                <a:defRPr/>
              </a:pPr>
              <a:r>
                <a:rPr lang="en-US" sz="4400" dirty="0" err="1">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Medzi</a:t>
              </a:r>
              <a:r>
                <a:rPr lang="en-US" sz="44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 </a:t>
              </a:r>
              <a:r>
                <a:rPr lang="en-US" sz="4400" dirty="0" err="1">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morokesuozho</a:t>
              </a:r>
              <a:r>
                <a:rPr lang="en-US" sz="40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rPr>
                <a:t> </a:t>
              </a:r>
              <a:endParaRPr lang="en-US" sz="4400" dirty="0">
                <a:solidFill>
                  <a:schemeClr val="folHlink"/>
                </a:solidFill>
                <a:effectLst>
                  <a:outerShdw blurRad="50800" dist="76200" dir="2700000" algn="tl" rotWithShape="0">
                    <a:srgbClr val="000000"/>
                  </a:outerShdw>
                </a:effectLst>
                <a:latin typeface="Times New Roman" pitchFamily="18" charset="0"/>
                <a:ea typeface="ＭＳ Ｐゴシック" pitchFamily="34" charset="-128"/>
                <a:cs typeface="+mn-cs"/>
              </a:endParaRPr>
            </a:p>
          </p:txBody>
        </p:sp>
      </p:grpSp>
      <p:grpSp>
        <p:nvGrpSpPr>
          <p:cNvPr id="4" name="Group 49"/>
          <p:cNvGrpSpPr>
            <a:grpSpLocks/>
          </p:cNvGrpSpPr>
          <p:nvPr/>
        </p:nvGrpSpPr>
        <p:grpSpPr bwMode="auto">
          <a:xfrm>
            <a:off x="528638" y="1990725"/>
            <a:ext cx="6408737" cy="1206500"/>
            <a:chOff x="333" y="1734"/>
            <a:chExt cx="4037" cy="760"/>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78606" name="Rectangle 46"/>
            <p:cNvSpPr>
              <a:spLocks noChangeArrowheads="1"/>
            </p:cNvSpPr>
            <p:nvPr/>
          </p:nvSpPr>
          <p:spPr bwMode="auto">
            <a:xfrm>
              <a:off x="669" y="1807"/>
              <a:ext cx="1080"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dirty="0">
                  <a:solidFill>
                    <a:srgbClr val="FBF43D"/>
                  </a:solidFill>
                  <a:latin typeface="Times New Roman" charset="0"/>
                  <a:ea typeface="+mn-ea"/>
                  <a:cs typeface="+mn-cs"/>
                </a:rPr>
                <a:t>K - T - M </a:t>
              </a:r>
            </a:p>
          </p:txBody>
        </p:sp>
        <p:sp>
          <p:nvSpPr>
            <p:cNvPr id="578608" name="Text Box 48"/>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ja-JP" altLang="en-US" sz="4400" smtClean="0">
                  <a:solidFill>
                    <a:srgbClr val="FBF43D"/>
                  </a:solidFill>
                  <a:latin typeface="Times" charset="0"/>
                </a:rPr>
                <a:t>“</a:t>
              </a:r>
              <a:r>
                <a:rPr lang="en-US" sz="4400" smtClean="0">
                  <a:solidFill>
                    <a:srgbClr val="FBF43D"/>
                  </a:solidFill>
                  <a:latin typeface="Times" charset="0"/>
                </a:rPr>
                <a:t>K-T-M</a:t>
              </a:r>
              <a:r>
                <a:rPr lang="ja-JP" altLang="en-US" sz="4400" smtClean="0">
                  <a:solidFill>
                    <a:srgbClr val="FBF43D"/>
                  </a:solidFill>
                  <a:latin typeface="Times" charset="0"/>
                </a:rPr>
                <a:t>”</a:t>
              </a:r>
              <a:endParaRPr lang="en-US" sz="4400" smtClean="0">
                <a:solidFill>
                  <a:srgbClr val="FBF43D"/>
                </a:solidFill>
                <a:latin typeface="Times" charset="0"/>
              </a:endParaRPr>
            </a:p>
            <a:p>
              <a:pPr>
                <a:spcBef>
                  <a:spcPct val="50000"/>
                </a:spcBef>
                <a:defRPr/>
              </a:pPr>
              <a:endParaRPr lang="en-US" sz="2000" smtClean="0">
                <a:effectLst>
                  <a:outerShdw blurRad="38100" dist="38100" dir="2700000" algn="tl">
                    <a:srgbClr val="000000"/>
                  </a:outerShdw>
                </a:effectLst>
              </a:endParaRPr>
            </a:p>
          </p:txBody>
        </p:sp>
      </p:grpSp>
      <p:sp>
        <p:nvSpPr>
          <p:cNvPr id="43" name="TextBox 42"/>
          <p:cNvSpPr txBox="1"/>
          <p:nvPr/>
        </p:nvSpPr>
        <p:spPr>
          <a:xfrm>
            <a:off x="5842000" y="5753100"/>
            <a:ext cx="184150" cy="769938"/>
          </a:xfrm>
          <a:prstGeom prst="rect">
            <a:avLst/>
          </a:prstGeom>
          <a:noFill/>
        </p:spPr>
        <p:txBody>
          <a:bodyPr wrap="none">
            <a:spAutoFit/>
          </a:bodyPr>
          <a:lstStyle/>
          <a:p>
            <a:pPr>
              <a:defRPr/>
            </a:pPr>
            <a:endParaRPr lang="en-SG" sz="4400" dirty="0">
              <a:solidFill>
                <a:srgbClr val="FFFF00"/>
              </a:solidFill>
              <a:latin typeface="+mn-lt"/>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2803"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32804"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2805" name="Text Box 5"/>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a:solidFill>
                  <a:srgbClr val="FF1E2A"/>
                </a:solidFill>
                <a:latin typeface="Times" charset="0"/>
                <a:ea typeface="ＭＳ Ｐゴシック" pitchFamily="34" charset="-128"/>
                <a:cs typeface="+mn-cs"/>
              </a:rPr>
              <a:t>ABRAHAM</a:t>
            </a:r>
            <a:endParaRPr lang="en-US" sz="2400">
              <a:solidFill>
                <a:schemeClr val="folHlink"/>
              </a:solidFill>
              <a:latin typeface="Times" charset="0"/>
              <a:ea typeface="ＭＳ Ｐゴシック" pitchFamily="34" charset="-128"/>
              <a:cs typeface="+mn-cs"/>
            </a:endParaRPr>
          </a:p>
        </p:txBody>
      </p:sp>
      <p:sp>
        <p:nvSpPr>
          <p:cNvPr id="332806"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08"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20" name="Text Box 20"/>
          <p:cNvSpPr txBox="1">
            <a:spLocks noChangeArrowheads="1"/>
          </p:cNvSpPr>
          <p:nvPr/>
        </p:nvSpPr>
        <p:spPr bwMode="auto">
          <a:xfrm>
            <a:off x="50800" y="2895600"/>
            <a:ext cx="3313113"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2863" name="Text Box 63"/>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32864"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12:24</a:t>
            </a:r>
          </a:p>
        </p:txBody>
      </p:sp>
      <p:sp>
        <p:nvSpPr>
          <p:cNvPr id="332865"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46115"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46116"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46118"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latin typeface="Times" charset="0"/>
                <a:ea typeface="+mn-ea"/>
                <a:cs typeface="+mn-cs"/>
              </a:rPr>
              <a:t>DAVID</a:t>
            </a:r>
            <a:r>
              <a:rPr lang="en-US" sz="2400">
                <a:solidFill>
                  <a:schemeClr val="folHlink"/>
                </a:solidFill>
                <a:latin typeface="Times" charset="0"/>
                <a:ea typeface="+mn-ea"/>
                <a:cs typeface="+mn-cs"/>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0"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4"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5"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0"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1"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2" name="Text Box 20"/>
          <p:cNvSpPr txBox="1">
            <a:spLocks noChangeArrowheads="1"/>
          </p:cNvSpPr>
          <p:nvPr/>
        </p:nvSpPr>
        <p:spPr bwMode="auto">
          <a:xfrm>
            <a:off x="50800" y="2895600"/>
            <a:ext cx="3278188"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46133"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NATHAN</a:t>
            </a:r>
            <a:r>
              <a:rPr lang="en-US" sz="2400">
                <a:solidFill>
                  <a:schemeClr val="folHlink"/>
                </a:solidFill>
                <a:latin typeface="Times" charset="0"/>
                <a:ea typeface="+mn-ea"/>
                <a:cs typeface="+mn-cs"/>
              </a:rPr>
              <a:t>    </a:t>
            </a:r>
            <a:r>
              <a:rPr lang="en-US" sz="2400" u="sng">
                <a:solidFill>
                  <a:schemeClr val="folHlink"/>
                </a:solidFill>
                <a:latin typeface="Times" charset="0"/>
                <a:ea typeface="+mn-ea"/>
                <a:cs typeface="+mn-cs"/>
              </a:rPr>
              <a:t>SOLOMON</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46" name="Text Box 34"/>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dirty="0">
                <a:solidFill>
                  <a:srgbClr val="FFFFFF"/>
                </a:solidFill>
                <a:latin typeface="Times" charset="0"/>
                <a:ea typeface="ＭＳ Ｐゴシック" pitchFamily="34" charset="-128"/>
                <a:cs typeface="+mn-cs"/>
              </a:rPr>
              <a:t>ABRAHAM</a:t>
            </a:r>
            <a:endParaRPr lang="en-US" sz="2400" dirty="0">
              <a:solidFill>
                <a:srgbClr val="FFFFFF"/>
              </a:solidFill>
              <a:latin typeface="Times" charset="0"/>
              <a:ea typeface="ＭＳ Ｐゴシック" pitchFamily="34" charset="-128"/>
              <a:cs typeface="+mn-cs"/>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46154" name="Text Box 4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46155" name="Text Box 4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solidFill>
                  <a:schemeClr val="folHlink"/>
                </a:solidFill>
                <a:ea typeface="+mn-ea"/>
                <a:cs typeface="+mn-cs"/>
              </a:rPr>
              <a:t>2 Samuel 5:14</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33827"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33828"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33830"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2"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44" name="Text Box 20"/>
          <p:cNvSpPr txBox="1">
            <a:spLocks noChangeArrowheads="1"/>
          </p:cNvSpPr>
          <p:nvPr/>
        </p:nvSpPr>
        <p:spPr bwMode="auto">
          <a:xfrm>
            <a:off x="50800" y="2895600"/>
            <a:ext cx="3959225"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33845"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50" name="Text Box 26"/>
          <p:cNvSpPr txBox="1">
            <a:spLocks noChangeArrowheads="1"/>
          </p:cNvSpPr>
          <p:nvPr/>
        </p:nvSpPr>
        <p:spPr bwMode="auto">
          <a:xfrm>
            <a:off x="3822700" y="5588000"/>
            <a:ext cx="47069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79" name="Text Box 55"/>
          <p:cNvSpPr txBox="1">
            <a:spLocks noChangeArrowheads="1"/>
          </p:cNvSpPr>
          <p:nvPr/>
        </p:nvSpPr>
        <p:spPr bwMode="auto">
          <a:xfrm>
            <a:off x="365125" y="3630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dirty="0">
                <a:solidFill>
                  <a:schemeClr val="folHlink"/>
                </a:solidFill>
                <a:ea typeface="+mn-ea"/>
                <a:cs typeface="+mn-cs"/>
              </a:rPr>
              <a:t>LUK 3:23 (</a:t>
            </a:r>
            <a:r>
              <a:rPr lang="en-US" dirty="0" err="1">
                <a:solidFill>
                  <a:schemeClr val="folHlink"/>
                </a:solidFill>
                <a:ea typeface="+mn-ea"/>
                <a:cs typeface="+mn-cs"/>
              </a:rPr>
              <a:t>kekreiko</a:t>
            </a:r>
            <a:r>
              <a:rPr lang="en-US" dirty="0">
                <a:solidFill>
                  <a:schemeClr val="folHlink"/>
                </a:solidFill>
                <a:ea typeface="+mn-ea"/>
                <a:cs typeface="+mn-cs"/>
              </a:rPr>
              <a:t> </a:t>
            </a:r>
            <a:r>
              <a:rPr lang="en-US" dirty="0" err="1">
                <a:solidFill>
                  <a:schemeClr val="folHlink"/>
                </a:solidFill>
                <a:ea typeface="+mn-ea"/>
                <a:cs typeface="+mn-cs"/>
              </a:rPr>
              <a:t>rei</a:t>
            </a:r>
            <a:r>
              <a:rPr lang="en-US" dirty="0">
                <a:solidFill>
                  <a:schemeClr val="folHlink"/>
                </a:solidFill>
                <a:ea typeface="+mn-ea"/>
                <a:cs typeface="+mn-cs"/>
              </a:rPr>
              <a:t> </a:t>
            </a:r>
            <a:r>
              <a:rPr lang="en-US" dirty="0" err="1">
                <a:solidFill>
                  <a:schemeClr val="folHlink"/>
                </a:solidFill>
                <a:ea typeface="+mn-ea"/>
                <a:cs typeface="+mn-cs"/>
              </a:rPr>
              <a:t>mehoshi</a:t>
            </a:r>
            <a:r>
              <a:rPr lang="en-US" dirty="0">
                <a:solidFill>
                  <a:schemeClr val="folHlink"/>
                </a:solidFill>
                <a:ea typeface="+mn-ea"/>
                <a:cs typeface="+mn-cs"/>
              </a:rPr>
              <a:t>)</a:t>
            </a:r>
          </a:p>
        </p:txBody>
      </p:sp>
      <p:sp>
        <p:nvSpPr>
          <p:cNvPr id="333881" name="Text Box 57"/>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dirty="0">
                <a:solidFill>
                  <a:srgbClr val="FFFFFF"/>
                </a:solidFill>
                <a:latin typeface="Times" charset="0"/>
                <a:ea typeface="ＭＳ Ｐゴシック" pitchFamily="34" charset="-128"/>
                <a:cs typeface="+mn-cs"/>
              </a:rPr>
              <a:t>ABRAHAM</a:t>
            </a:r>
            <a:endParaRPr lang="en-US" sz="2400" dirty="0">
              <a:solidFill>
                <a:srgbClr val="FFFFFF"/>
              </a:solidFill>
              <a:latin typeface="Times" charset="0"/>
              <a:ea typeface="ＭＳ Ｐゴシック" pitchFamily="34" charset="-128"/>
              <a:cs typeface="+mn-cs"/>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33889" name="Text Box 65"/>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33890" name="Text Box 66"/>
          <p:cNvSpPr txBox="1">
            <a:spLocks noChangeArrowheads="1"/>
          </p:cNvSpPr>
          <p:nvPr/>
        </p:nvSpPr>
        <p:spPr bwMode="auto">
          <a:xfrm>
            <a:off x="5051425" y="1082675"/>
            <a:ext cx="3287713" cy="584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Luk</a:t>
            </a:r>
            <a:r>
              <a:rPr lang="en-US" dirty="0">
                <a:solidFill>
                  <a:schemeClr val="folHlink"/>
                </a:solidFill>
                <a:ea typeface="+mn-ea"/>
                <a:cs typeface="+mn-cs"/>
              </a:rPr>
              <a:t> 3:23                       Mu </a:t>
            </a:r>
            <a:r>
              <a:rPr lang="en-US" dirty="0" err="1">
                <a:solidFill>
                  <a:schemeClr val="folHlink"/>
                </a:solidFill>
                <a:ea typeface="+mn-ea"/>
                <a:cs typeface="+mn-cs"/>
              </a:rPr>
              <a:t>Kekrei</a:t>
            </a:r>
            <a:r>
              <a:rPr lang="en-US" dirty="0">
                <a:solidFill>
                  <a:schemeClr val="folHlink"/>
                </a:solidFill>
                <a:ea typeface="+mn-ea"/>
                <a:cs typeface="+mn-cs"/>
              </a:rPr>
              <a:t> </a:t>
            </a:r>
            <a:r>
              <a:rPr lang="en-US" dirty="0" err="1">
                <a:solidFill>
                  <a:schemeClr val="folHlink"/>
                </a:solidFill>
                <a:ea typeface="+mn-ea"/>
                <a:cs typeface="+mn-cs"/>
              </a:rPr>
              <a:t>rei</a:t>
            </a:r>
            <a:r>
              <a:rPr lang="en-US" dirty="0">
                <a:solidFill>
                  <a:schemeClr val="folHlink"/>
                </a:solidFill>
                <a:ea typeface="+mn-ea"/>
                <a:cs typeface="+mn-cs"/>
              </a:rPr>
              <a:t> </a:t>
            </a:r>
            <a:r>
              <a:rPr lang="en-US" dirty="0" err="1">
                <a:solidFill>
                  <a:schemeClr val="folHlink"/>
                </a:solidFill>
                <a:ea typeface="+mn-ea"/>
                <a:cs typeface="+mn-cs"/>
              </a:rPr>
              <a:t>sa</a:t>
            </a:r>
            <a:endParaRPr lang="en-US" dirty="0">
              <a:solidFill>
                <a:schemeClr val="folHlink"/>
              </a:solidFill>
              <a:ea typeface="+mn-ea"/>
              <a:cs typeface="+mn-cs"/>
            </a:endParaRP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grpSp>
        <p:nvGrpSpPr>
          <p:cNvPr id="75812"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528415" name="Text Box 31"/>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dirty="0">
                <a:solidFill>
                  <a:schemeClr val="folHlink"/>
                </a:solidFill>
                <a:ea typeface="+mn-ea"/>
                <a:cs typeface="+mn-cs"/>
              </a:rPr>
              <a:t>LUK 3:23 (</a:t>
            </a:r>
            <a:r>
              <a:rPr lang="en-US" dirty="0" err="1">
                <a:solidFill>
                  <a:schemeClr val="folHlink"/>
                </a:solidFill>
                <a:ea typeface="+mn-ea"/>
                <a:cs typeface="+mn-cs"/>
              </a:rPr>
              <a:t>kekreiko</a:t>
            </a:r>
            <a:r>
              <a:rPr lang="en-US" dirty="0">
                <a:solidFill>
                  <a:schemeClr val="folHlink"/>
                </a:solidFill>
                <a:ea typeface="+mn-ea"/>
                <a:cs typeface="+mn-cs"/>
              </a:rPr>
              <a:t> </a:t>
            </a:r>
            <a:r>
              <a:rPr lang="en-US" dirty="0" err="1">
                <a:solidFill>
                  <a:schemeClr val="folHlink"/>
                </a:solidFill>
                <a:ea typeface="+mn-ea"/>
                <a:cs typeface="+mn-cs"/>
              </a:rPr>
              <a:t>rei</a:t>
            </a:r>
            <a:r>
              <a:rPr lang="en-US" dirty="0">
                <a:solidFill>
                  <a:schemeClr val="folHlink"/>
                </a:solidFill>
                <a:ea typeface="+mn-ea"/>
                <a:cs typeface="+mn-cs"/>
              </a:rPr>
              <a:t> </a:t>
            </a:r>
            <a:r>
              <a:rPr lang="en-US" dirty="0" err="1">
                <a:solidFill>
                  <a:schemeClr val="folHlink"/>
                </a:solidFill>
                <a:ea typeface="+mn-ea"/>
                <a:cs typeface="+mn-cs"/>
              </a:rPr>
              <a:t>mehoshi</a:t>
            </a:r>
            <a:r>
              <a:rPr lang="en-US" dirty="0">
                <a:solidFill>
                  <a:schemeClr val="folHlink"/>
                </a:solidFill>
                <a:ea typeface="+mn-ea"/>
                <a:cs typeface="+mn-cs"/>
              </a:rPr>
              <a:t>)</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4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smtClean="0">
                  <a:solidFill>
                    <a:schemeClr val="folHlink"/>
                  </a:solidFill>
                </a:rPr>
                <a:t>Luk 3:23: </a:t>
              </a:r>
              <a:r>
                <a:rPr lang="ja-JP" altLang="en-US" sz="2000" smtClean="0">
                  <a:solidFill>
                    <a:schemeClr val="folHlink"/>
                  </a:solidFill>
                </a:rPr>
                <a:t>“</a:t>
              </a:r>
              <a:r>
                <a:rPr lang="en-US" sz="2000" smtClean="0">
                  <a:solidFill>
                    <a:schemeClr val="folHlink"/>
                  </a:solidFill>
                </a:rPr>
                <a:t>Siisie Jisu mia petha chie sietuoiikezhii ki puo penuokelie chie ser meseta; </a:t>
              </a:r>
              <a:r>
                <a:rPr lang="en-US" sz="2000" smtClean="0">
                  <a:solidFill>
                    <a:srgbClr val="00FFFF"/>
                  </a:solidFill>
                </a:rPr>
                <a:t>mu themia noule mhie ro</a:t>
              </a:r>
              <a:r>
                <a:rPr lang="en-US" sz="2000" smtClean="0">
                  <a:solidFill>
                    <a:schemeClr val="folHlink"/>
                  </a:solidFill>
                </a:rPr>
                <a:t> puo Josef nuo.</a:t>
              </a:r>
              <a:r>
                <a:rPr lang="ja-JP" altLang="en-US" sz="2000" smtClean="0">
                  <a:solidFill>
                    <a:schemeClr val="folHlink"/>
                  </a:solidFill>
                </a:rPr>
                <a:t>”</a:t>
              </a:r>
              <a:r>
                <a:rPr lang="en-US" sz="2000" smtClean="0">
                  <a:solidFill>
                    <a:schemeClr val="folHlink"/>
                  </a:solidFill>
                </a:rPr>
                <a:t> </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8422" name="Text Box 38"/>
          <p:cNvSpPr txBox="1">
            <a:spLocks noChangeArrowheads="1"/>
          </p:cNvSpPr>
          <p:nvPr/>
        </p:nvSpPr>
        <p:spPr bwMode="auto">
          <a:xfrm>
            <a:off x="836613" y="2719388"/>
            <a:ext cx="7727950" cy="25542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000" smtClean="0">
                <a:solidFill>
                  <a:schemeClr val="folHlink"/>
                </a:solidFill>
              </a:rPr>
              <a:t>“</a:t>
            </a:r>
            <a:r>
              <a:rPr lang="en-US" sz="2000" smtClean="0">
                <a:solidFill>
                  <a:srgbClr val="00FFFF"/>
                </a:solidFill>
              </a:rPr>
              <a:t>Luke-e Maria yie miako pfiivor.</a:t>
            </a:r>
            <a:r>
              <a:rPr lang="en-US" sz="2000" smtClean="0">
                <a:solidFill>
                  <a:schemeClr val="folHlink"/>
                </a:solidFill>
              </a:rPr>
              <a:t> Thedze vacha ya kezhamia kekra rei [puorhei kekrei krei kecii nunu…] Luke ha iise Maria yie miako pfii separ di puo rei iise David geinu kepar yiemia zo, siila, Joseph geinu zo modi Maria geinu rei sadi Jisu ha Kenhekelie-u chii sii zo, isi (Josef-e David geinu kevor yie miako donu phichii tho-u ciila).</a:t>
            </a:r>
            <a:r>
              <a:rPr lang="ja-JP" altLang="en-US" sz="2000" smtClean="0">
                <a:solidFill>
                  <a:schemeClr val="folHlink"/>
                </a:solidFill>
              </a:rPr>
              <a:t>”</a:t>
            </a:r>
            <a:endParaRPr lang="en-US" sz="2000" smtClean="0">
              <a:solidFill>
                <a:schemeClr val="folHlink"/>
              </a:solidFill>
            </a:endParaRPr>
          </a:p>
          <a:p>
            <a:pPr algn="r">
              <a:spcBef>
                <a:spcPct val="50000"/>
              </a:spcBef>
              <a:defRPr/>
            </a:pPr>
            <a:r>
              <a:rPr lang="en-US" smtClean="0">
                <a:solidFill>
                  <a:srgbClr val="00FFFF"/>
                </a:solidFill>
              </a:rPr>
              <a:t>              Louis Barbieri, </a:t>
            </a:r>
            <a:r>
              <a:rPr lang="en-US" i="1" smtClean="0">
                <a:solidFill>
                  <a:srgbClr val="00FFFF"/>
                </a:solidFill>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9427"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59428"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9430"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2"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4" name="Text Box 20"/>
          <p:cNvSpPr txBox="1">
            <a:spLocks noChangeArrowheads="1"/>
          </p:cNvSpPr>
          <p:nvPr/>
        </p:nvSpPr>
        <p:spPr bwMode="auto">
          <a:xfrm>
            <a:off x="50800" y="2895600"/>
            <a:ext cx="3443288"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359445"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0" name="Text Box 26"/>
          <p:cNvSpPr txBox="1">
            <a:spLocks noChangeArrowheads="1"/>
          </p:cNvSpPr>
          <p:nvPr/>
        </p:nvSpPr>
        <p:spPr bwMode="auto">
          <a:xfrm>
            <a:off x="3822700" y="5588000"/>
            <a:ext cx="47069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JOSEF</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359468" name="Text Box 44"/>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dirty="0">
                <a:solidFill>
                  <a:srgbClr val="FFFFFF"/>
                </a:solidFill>
                <a:latin typeface="Times" charset="0"/>
                <a:ea typeface="ＭＳ Ｐゴシック" pitchFamily="34" charset="-128"/>
                <a:cs typeface="+mn-cs"/>
              </a:rPr>
              <a:t>ABRAHAM</a:t>
            </a:r>
            <a:endParaRPr lang="en-US" sz="2400" dirty="0">
              <a:solidFill>
                <a:srgbClr val="FFFFFF"/>
              </a:solidFill>
              <a:latin typeface="Times" charset="0"/>
              <a:ea typeface="ＭＳ Ｐゴシック" pitchFamily="34" charset="-128"/>
              <a:cs typeface="+mn-cs"/>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59476"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359477"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Mathi</a:t>
            </a:r>
            <a:r>
              <a:rPr lang="en-US" dirty="0">
                <a:solidFill>
                  <a:schemeClr val="folHlink"/>
                </a:solidFill>
                <a:ea typeface="+mn-ea"/>
                <a:cs typeface="+mn-cs"/>
              </a:rPr>
              <a:t> 1:16</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grpSp>
        <p:nvGrpSpPr>
          <p:cNvPr id="79911"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429059"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429060"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429062"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64"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6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6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76" name="Text Box 20"/>
          <p:cNvSpPr txBox="1">
            <a:spLocks noChangeArrowheads="1"/>
          </p:cNvSpPr>
          <p:nvPr/>
        </p:nvSpPr>
        <p:spPr bwMode="auto">
          <a:xfrm>
            <a:off x="50800" y="2895600"/>
            <a:ext cx="3398838" cy="646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dirty="0">
                <a:solidFill>
                  <a:schemeClr val="folHlink"/>
                </a:solidFill>
                <a:latin typeface="Engravers MT" charset="0"/>
                <a:ea typeface="+mn-ea"/>
                <a:cs typeface="+mn-cs"/>
              </a:rPr>
              <a:t>*KEKRA KEBA NUNU CHII PEDZIIKESHII</a:t>
            </a:r>
          </a:p>
        </p:txBody>
      </p:sp>
      <p:sp>
        <p:nvSpPr>
          <p:cNvPr id="429077"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429078"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2" name="Text Box 26"/>
          <p:cNvSpPr txBox="1">
            <a:spLocks noChangeArrowheads="1"/>
          </p:cNvSpPr>
          <p:nvPr/>
        </p:nvSpPr>
        <p:spPr bwMode="auto">
          <a:xfrm>
            <a:off x="3713163" y="5588000"/>
            <a:ext cx="47069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JOSEF</a:t>
            </a: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5" name="Line 2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6" name="Line 30"/>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42"/>
          <p:cNvGrpSpPr>
            <a:grpSpLocks/>
          </p:cNvGrpSpPr>
          <p:nvPr/>
        </p:nvGrpSpPr>
        <p:grpSpPr bwMode="auto">
          <a:xfrm>
            <a:off x="4143375" y="5840413"/>
            <a:ext cx="3429000" cy="915987"/>
            <a:chOff x="2610" y="3679"/>
            <a:chExt cx="2160" cy="577"/>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92" name="Text Box 36"/>
            <p:cNvSpPr txBox="1">
              <a:spLocks noChangeArrowheads="1"/>
            </p:cNvSpPr>
            <p:nvPr/>
          </p:nvSpPr>
          <p:spPr bwMode="auto">
            <a:xfrm>
              <a:off x="2610" y="3929"/>
              <a:ext cx="2160" cy="32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800" dirty="0">
                  <a:latin typeface="Times" charset="0"/>
                  <a:ea typeface="ＭＳ Ｐゴシック" pitchFamily="34" charset="-128"/>
                  <a:cs typeface="+mn-cs"/>
                </a:rPr>
                <a:t>JISU KHRISTA</a:t>
              </a:r>
              <a:endParaRPr lang="en-US" sz="2800" dirty="0">
                <a:solidFill>
                  <a:schemeClr val="folHlink"/>
                </a:solidFill>
                <a:latin typeface="Times" charset="0"/>
                <a:ea typeface="ＭＳ Ｐゴシック" pitchFamily="34" charset="-128"/>
                <a:cs typeface="+mn-cs"/>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97" name="Text Box 41"/>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folHlink"/>
              </a:solidFill>
              <a:ea typeface="+mn-ea"/>
              <a:cs typeface="+mn-cs"/>
            </a:endParaRPr>
          </a:p>
        </p:txBody>
      </p:sp>
      <p:sp>
        <p:nvSpPr>
          <p:cNvPr id="429100" name="Text Box 44"/>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dirty="0">
                <a:solidFill>
                  <a:srgbClr val="FFFFFF"/>
                </a:solidFill>
                <a:latin typeface="Times" charset="0"/>
                <a:ea typeface="ＭＳ Ｐゴシック" pitchFamily="34" charset="-128"/>
                <a:cs typeface="+mn-cs"/>
              </a:rPr>
              <a:t>ABRAHAM</a:t>
            </a:r>
            <a:endParaRPr lang="en-US" sz="2400" dirty="0">
              <a:solidFill>
                <a:srgbClr val="FFFFFF"/>
              </a:solidFill>
              <a:latin typeface="Times" charset="0"/>
              <a:ea typeface="ＭＳ Ｐゴシック" pitchFamily="34" charset="-128"/>
              <a:cs typeface="+mn-cs"/>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29108" name="Text Box 52"/>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dirty="0" err="1">
                <a:ea typeface="+mn-ea"/>
                <a:cs typeface="+mn-cs"/>
              </a:rPr>
              <a:t>Ketholeshii</a:t>
            </a:r>
            <a:r>
              <a:rPr lang="en-US" dirty="0">
                <a:ea typeface="+mn-ea"/>
                <a:cs typeface="+mn-cs"/>
              </a:rPr>
              <a:t> nu </a:t>
            </a:r>
            <a:r>
              <a:rPr lang="en-US" dirty="0" err="1">
                <a:ea typeface="+mn-ea"/>
                <a:cs typeface="+mn-cs"/>
              </a:rPr>
              <a:t>ngukelie</a:t>
            </a:r>
            <a:r>
              <a:rPr lang="en-US" dirty="0">
                <a:ea typeface="+mn-ea"/>
                <a:cs typeface="+mn-cs"/>
              </a:rPr>
              <a:t>:</a:t>
            </a:r>
          </a:p>
        </p:txBody>
      </p:sp>
      <p:sp>
        <p:nvSpPr>
          <p:cNvPr id="429109"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dirty="0" err="1">
                <a:solidFill>
                  <a:schemeClr val="folHlink"/>
                </a:solidFill>
                <a:ea typeface="+mn-ea"/>
                <a:cs typeface="+mn-cs"/>
              </a:rPr>
              <a:t>Mathi</a:t>
            </a:r>
            <a:r>
              <a:rPr lang="en-US" dirty="0">
                <a:solidFill>
                  <a:schemeClr val="folHlink"/>
                </a:solidFill>
                <a:ea typeface="+mn-ea"/>
                <a:cs typeface="+mn-cs"/>
              </a:rPr>
              <a:t> 1:16</a:t>
            </a:r>
          </a:p>
        </p:txBody>
      </p:sp>
      <p:sp>
        <p:nvSpPr>
          <p:cNvPr id="429110"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81958" name="Group 58"/>
          <p:cNvGrpSpPr>
            <a:grpSpLocks/>
          </p:cNvGrpSpPr>
          <p:nvPr/>
        </p:nvGrpSpPr>
        <p:grpSpPr bwMode="auto">
          <a:xfrm>
            <a:off x="4438650" y="3343275"/>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429118" name="AutoShape 62"/>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907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7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8403"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58404"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8406"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08"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21"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26" name="Text Box 26"/>
          <p:cNvSpPr txBox="1">
            <a:spLocks noChangeArrowheads="1"/>
          </p:cNvSpPr>
          <p:nvPr/>
        </p:nvSpPr>
        <p:spPr bwMode="auto">
          <a:xfrm>
            <a:off x="3705225" y="5588000"/>
            <a:ext cx="47069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JOSEF</a:t>
            </a:r>
          </a:p>
        </p:txBody>
      </p:sp>
      <p:grpSp>
        <p:nvGrpSpPr>
          <p:cNvPr id="2" name="Group 43"/>
          <p:cNvGrpSpPr>
            <a:grpSpLocks/>
          </p:cNvGrpSpPr>
          <p:nvPr/>
        </p:nvGrpSpPr>
        <p:grpSpPr bwMode="auto">
          <a:xfrm>
            <a:off x="1404938" y="4287838"/>
            <a:ext cx="3589337" cy="847725"/>
            <a:chOff x="830" y="2701"/>
            <a:chExt cx="2423" cy="534"/>
          </a:xfrm>
        </p:grpSpPr>
        <p:sp>
          <p:nvSpPr>
            <p:cNvPr id="358427" name="Text Box 27"/>
            <p:cNvSpPr txBox="1">
              <a:spLocks noChangeArrowheads="1"/>
            </p:cNvSpPr>
            <p:nvPr/>
          </p:nvSpPr>
          <p:spPr bwMode="auto">
            <a:xfrm>
              <a:off x="830" y="2793"/>
              <a:ext cx="2423" cy="42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rgbClr val="FFFFFF"/>
                  </a:solidFill>
                  <a:latin typeface="Times" charset="0"/>
                  <a:ea typeface="ＭＳ Ｐゴシック" pitchFamily="34" charset="-128"/>
                  <a:cs typeface="+mn-cs"/>
                </a:rPr>
                <a:t>KIKRU </a:t>
              </a:r>
              <a:r>
                <a:rPr lang="en-US" sz="2400" dirty="0" err="1">
                  <a:solidFill>
                    <a:srgbClr val="FFFFFF"/>
                  </a:solidFill>
                  <a:latin typeface="Times" charset="0"/>
                  <a:ea typeface="ＭＳ Ｐゴシック" pitchFamily="34" charset="-128"/>
                  <a:cs typeface="+mn-cs"/>
                </a:rPr>
                <a:t>puo</a:t>
              </a:r>
              <a:r>
                <a:rPr lang="en-US" sz="2400" dirty="0">
                  <a:solidFill>
                    <a:srgbClr val="FFFFFF"/>
                  </a:solidFill>
                  <a:latin typeface="Times" charset="0"/>
                  <a:ea typeface="ＭＳ Ｐゴシック" pitchFamily="34" charset="-128"/>
                  <a:cs typeface="+mn-cs"/>
                </a:rPr>
                <a:t> </a:t>
              </a:r>
              <a:r>
                <a:rPr lang="en-US" sz="2400" dirty="0" err="1">
                  <a:solidFill>
                    <a:srgbClr val="FFFFFF"/>
                  </a:solidFill>
                  <a:latin typeface="Times" charset="0"/>
                  <a:ea typeface="ＭＳ Ｐゴシック" pitchFamily="34" charset="-128"/>
                  <a:cs typeface="+mn-cs"/>
                </a:rPr>
                <a:t>puo</a:t>
              </a:r>
              <a:r>
                <a:rPr lang="en-US" sz="2400" dirty="0">
                  <a:solidFill>
                    <a:srgbClr val="FFFFFF"/>
                  </a:solidFill>
                  <a:latin typeface="Times" charset="0"/>
                  <a:ea typeface="ＭＳ Ｐゴシック" pitchFamily="34" charset="-128"/>
                  <a:cs typeface="+mn-cs"/>
                </a:rPr>
                <a:t> </a:t>
              </a:r>
              <a:r>
                <a:rPr lang="en-US" sz="2400" dirty="0" err="1">
                  <a:solidFill>
                    <a:srgbClr val="FFFFFF"/>
                  </a:solidFill>
                  <a:latin typeface="Times" charset="0"/>
                  <a:ea typeface="ＭＳ Ｐゴシック" pitchFamily="34" charset="-128"/>
                  <a:cs typeface="+mn-cs"/>
                </a:rPr>
                <a:t>mezhii</a:t>
              </a:r>
              <a:endParaRPr lang="en-US" sz="2400" dirty="0">
                <a:solidFill>
                  <a:srgbClr val="FFFFFF"/>
                </a:solidFill>
                <a:latin typeface="Times" charset="0"/>
                <a:ea typeface="ＭＳ Ｐゴシック" pitchFamily="34" charset="-128"/>
                <a:cs typeface="+mn-cs"/>
              </a:endParaRPr>
            </a:p>
            <a:p>
              <a:pPr algn="ctr">
                <a:lnSpc>
                  <a:spcPct val="50000"/>
                </a:lnSpc>
                <a:spcBef>
                  <a:spcPct val="50000"/>
                </a:spcBef>
                <a:defRPr/>
              </a:pPr>
              <a:r>
                <a:rPr lang="en-US" sz="2400" dirty="0" err="1">
                  <a:solidFill>
                    <a:srgbClr val="FFFFFF"/>
                  </a:solidFill>
                  <a:latin typeface="Times" charset="0"/>
                  <a:ea typeface="ＭＳ Ｐゴシック" pitchFamily="34" charset="-128"/>
                  <a:cs typeface="+mn-cs"/>
                </a:rPr>
                <a:t>Luk</a:t>
              </a:r>
              <a:r>
                <a:rPr lang="en-US" sz="2400" dirty="0">
                  <a:solidFill>
                    <a:srgbClr val="FFFFFF"/>
                  </a:solidFill>
                  <a:latin typeface="Times" charset="0"/>
                  <a:ea typeface="ＭＳ Ｐゴシック" pitchFamily="34" charset="-128"/>
                  <a:cs typeface="+mn-cs"/>
                </a:rPr>
                <a:t> 3:23-38</a:t>
              </a:r>
            </a:p>
          </p:txBody>
        </p:sp>
        <p:sp>
          <p:nvSpPr>
            <p:cNvPr id="358429" name="Rectangle 29"/>
            <p:cNvSpPr>
              <a:spLocks noChangeArrowheads="1"/>
            </p:cNvSpPr>
            <p:nvPr/>
          </p:nvSpPr>
          <p:spPr bwMode="auto">
            <a:xfrm>
              <a:off x="878" y="2701"/>
              <a:ext cx="2322"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solidFill>
                  <a:srgbClr val="FFFFFF"/>
                </a:solidFill>
                <a:latin typeface="Times New Roman" charset="0"/>
                <a:ea typeface="+mn-ea"/>
                <a:cs typeface="+mn-cs"/>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3" name="Group 44"/>
          <p:cNvGrpSpPr>
            <a:grpSpLocks/>
          </p:cNvGrpSpPr>
          <p:nvPr/>
        </p:nvGrpSpPr>
        <p:grpSpPr bwMode="auto">
          <a:xfrm>
            <a:off x="4924425" y="4287838"/>
            <a:ext cx="4229100" cy="847725"/>
            <a:chOff x="3149" y="2701"/>
            <a:chExt cx="2052" cy="534"/>
          </a:xfrm>
        </p:grpSpPr>
        <p:sp>
          <p:nvSpPr>
            <p:cNvPr id="358428" name="Text Box 28"/>
            <p:cNvSpPr txBox="1">
              <a:spLocks noChangeArrowheads="1"/>
            </p:cNvSpPr>
            <p:nvPr/>
          </p:nvSpPr>
          <p:spPr bwMode="auto">
            <a:xfrm>
              <a:off x="3149" y="2785"/>
              <a:ext cx="2052" cy="40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rgbClr val="66FF78"/>
                  </a:solidFill>
                  <a:latin typeface="Times" charset="0"/>
                  <a:ea typeface="ＭＳ Ｐゴシック" pitchFamily="34" charset="-128"/>
                  <a:cs typeface="+mn-cs"/>
                </a:rPr>
                <a:t>THEZHO-U </a:t>
              </a:r>
              <a:r>
                <a:rPr lang="en-US" sz="2400" dirty="0" err="1">
                  <a:solidFill>
                    <a:srgbClr val="66FF78"/>
                  </a:solidFill>
                  <a:latin typeface="Times" charset="0"/>
                  <a:ea typeface="ＭＳ Ｐゴシック" pitchFamily="34" charset="-128"/>
                  <a:cs typeface="+mn-cs"/>
                </a:rPr>
                <a:t>nunu</a:t>
              </a:r>
              <a:r>
                <a:rPr lang="en-US" sz="2400" dirty="0">
                  <a:solidFill>
                    <a:srgbClr val="66FF78"/>
                  </a:solidFill>
                  <a:latin typeface="Times" charset="0"/>
                  <a:ea typeface="ＭＳ Ｐゴシック" pitchFamily="34" charset="-128"/>
                  <a:cs typeface="+mn-cs"/>
                </a:rPr>
                <a:t> </a:t>
              </a:r>
              <a:r>
                <a:rPr lang="en-US" sz="2400" dirty="0" err="1">
                  <a:solidFill>
                    <a:srgbClr val="66FF78"/>
                  </a:solidFill>
                  <a:latin typeface="Times" charset="0"/>
                  <a:ea typeface="ＭＳ Ｐゴシック" pitchFamily="34" charset="-128"/>
                  <a:cs typeface="+mn-cs"/>
                </a:rPr>
                <a:t>puo</a:t>
              </a:r>
              <a:r>
                <a:rPr lang="en-US" sz="2400" dirty="0">
                  <a:solidFill>
                    <a:srgbClr val="66FF78"/>
                  </a:solidFill>
                  <a:latin typeface="Times" charset="0"/>
                  <a:ea typeface="ＭＳ Ｐゴシック" pitchFamily="34" charset="-128"/>
                  <a:cs typeface="+mn-cs"/>
                </a:rPr>
                <a:t> </a:t>
              </a:r>
              <a:r>
                <a:rPr lang="en-US" sz="2400" dirty="0" err="1">
                  <a:solidFill>
                    <a:srgbClr val="66FF78"/>
                  </a:solidFill>
                  <a:latin typeface="Times" charset="0"/>
                  <a:ea typeface="ＭＳ Ｐゴシック" pitchFamily="34" charset="-128"/>
                  <a:cs typeface="+mn-cs"/>
                </a:rPr>
                <a:t>mezhii</a:t>
              </a:r>
              <a:endParaRPr lang="en-US" sz="2400" dirty="0">
                <a:solidFill>
                  <a:srgbClr val="66FF78"/>
                </a:solidFill>
                <a:latin typeface="Times" charset="0"/>
                <a:ea typeface="ＭＳ Ｐゴシック" pitchFamily="34" charset="-128"/>
                <a:cs typeface="+mn-cs"/>
              </a:endParaRPr>
            </a:p>
            <a:p>
              <a:pPr algn="ctr">
                <a:lnSpc>
                  <a:spcPct val="50000"/>
                </a:lnSpc>
                <a:spcBef>
                  <a:spcPct val="50000"/>
                </a:spcBef>
                <a:defRPr/>
              </a:pPr>
              <a:r>
                <a:rPr lang="en-US" sz="2400" dirty="0" err="1">
                  <a:solidFill>
                    <a:srgbClr val="66FF78"/>
                  </a:solidFill>
                  <a:latin typeface="Times" charset="0"/>
                  <a:ea typeface="ＭＳ Ｐゴシック" pitchFamily="34" charset="-128"/>
                  <a:cs typeface="+mn-cs"/>
                </a:rPr>
                <a:t>Mathi</a:t>
              </a:r>
              <a:r>
                <a:rPr lang="en-US" sz="2400" dirty="0">
                  <a:solidFill>
                    <a:srgbClr val="66FF78"/>
                  </a:solidFill>
                  <a:latin typeface="Times" charset="0"/>
                  <a:ea typeface="ＭＳ Ｐゴシック" pitchFamily="34" charset="-128"/>
                  <a:cs typeface="+mn-cs"/>
                </a:rPr>
                <a:t> 1:1-17</a:t>
              </a:r>
            </a:p>
          </p:txBody>
        </p:sp>
        <p:sp>
          <p:nvSpPr>
            <p:cNvPr id="358432" name="Rectangle 32"/>
            <p:cNvSpPr>
              <a:spLocks noChangeArrowheads="1"/>
            </p:cNvSpPr>
            <p:nvPr/>
          </p:nvSpPr>
          <p:spPr bwMode="auto">
            <a:xfrm>
              <a:off x="3200" y="2701"/>
              <a:ext cx="192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9" name="Text Box 39"/>
          <p:cNvSpPr txBox="1">
            <a:spLocks noChangeArrowheads="1"/>
          </p:cNvSpPr>
          <p:nvPr/>
        </p:nvSpPr>
        <p:spPr bwMode="auto">
          <a:xfrm>
            <a:off x="3946525" y="6237288"/>
            <a:ext cx="342900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800" dirty="0">
                <a:latin typeface="Times" charset="0"/>
                <a:ea typeface="ＭＳ Ｐゴシック" pitchFamily="34" charset="-128"/>
                <a:cs typeface="+mn-cs"/>
              </a:rPr>
              <a:t>JISU KHRISTA</a:t>
            </a:r>
            <a:endParaRPr lang="en-US" sz="2800" dirty="0">
              <a:solidFill>
                <a:schemeClr val="folHlink"/>
              </a:solidFill>
              <a:latin typeface="Times" charset="0"/>
              <a:ea typeface="ＭＳ Ｐゴシック" pitchFamily="34" charset="-128"/>
              <a:cs typeface="+mn-cs"/>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45" name="Text Box 45"/>
          <p:cNvSpPr txBox="1">
            <a:spLocks noChangeArrowheads="1"/>
          </p:cNvSpPr>
          <p:nvPr/>
        </p:nvSpPr>
        <p:spPr bwMode="auto">
          <a:xfrm>
            <a:off x="327025" y="3840163"/>
            <a:ext cx="376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a:solidFill>
                  <a:srgbClr val="99CCFF"/>
                </a:solidFill>
              </a:rPr>
              <a:t>CHII-ZIE GEINU KEKAYIE</a:t>
            </a:r>
          </a:p>
        </p:txBody>
      </p:sp>
      <p:sp>
        <p:nvSpPr>
          <p:cNvPr id="358446" name="Text Box 46"/>
          <p:cNvSpPr txBox="1">
            <a:spLocks noChangeArrowheads="1"/>
          </p:cNvSpPr>
          <p:nvPr/>
        </p:nvSpPr>
        <p:spPr bwMode="auto">
          <a:xfrm>
            <a:off x="6119813" y="3833813"/>
            <a:ext cx="3176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solidFill>
                  <a:srgbClr val="99CCFF"/>
                </a:solidFill>
              </a:rPr>
              <a:t>THEZHO-U NUNU KEKAYIE</a:t>
            </a:r>
          </a:p>
        </p:txBody>
      </p:sp>
      <p:sp>
        <p:nvSpPr>
          <p:cNvPr id="358448" name="Text Box 48"/>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a:solidFill>
                  <a:srgbClr val="FFFFFF"/>
                </a:solidFill>
                <a:latin typeface="Times" charset="0"/>
                <a:ea typeface="ＭＳ Ｐゴシック" pitchFamily="34" charset="-128"/>
                <a:cs typeface="+mn-cs"/>
              </a:rPr>
              <a:t>ABRAHAM</a:t>
            </a:r>
            <a:endParaRPr lang="en-US" sz="2400">
              <a:solidFill>
                <a:srgbClr val="FFFFFF"/>
              </a:solidFill>
              <a:latin typeface="Times" charset="0"/>
              <a:ea typeface="ＭＳ Ｐゴシック" pitchFamily="34" charset="-128"/>
              <a:cs typeface="+mn-cs"/>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8400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35846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84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3283"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53284"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3286"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88"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01"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06" name="Text Box 26"/>
          <p:cNvSpPr txBox="1">
            <a:spLocks noChangeArrowheads="1"/>
          </p:cNvSpPr>
          <p:nvPr/>
        </p:nvSpPr>
        <p:spPr bwMode="auto">
          <a:xfrm>
            <a:off x="3822700" y="5588000"/>
            <a:ext cx="47069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JOSEF</a:t>
            </a:r>
          </a:p>
        </p:txBody>
      </p:sp>
      <p:sp>
        <p:nvSpPr>
          <p:cNvPr id="353307" name="Text Box 27"/>
          <p:cNvSpPr txBox="1">
            <a:spLocks noChangeArrowheads="1"/>
          </p:cNvSpPr>
          <p:nvPr/>
        </p:nvSpPr>
        <p:spPr bwMode="auto">
          <a:xfrm>
            <a:off x="1430338" y="4433888"/>
            <a:ext cx="3622675"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chemeClr val="folHlink"/>
                </a:solidFill>
                <a:latin typeface="Times" charset="0"/>
                <a:ea typeface="+mn-ea"/>
                <a:cs typeface="+mn-cs"/>
              </a:rPr>
              <a:t>KIKRU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mezhii</a:t>
            </a:r>
            <a:endParaRPr lang="en-US" sz="2400" dirty="0">
              <a:solidFill>
                <a:schemeClr val="folHlink"/>
              </a:solidFill>
              <a:latin typeface="Times" charset="0"/>
              <a:ea typeface="+mn-ea"/>
              <a:cs typeface="+mn-cs"/>
            </a:endParaRPr>
          </a:p>
          <a:p>
            <a:pPr algn="ctr">
              <a:lnSpc>
                <a:spcPct val="50000"/>
              </a:lnSpc>
              <a:spcBef>
                <a:spcPct val="50000"/>
              </a:spcBef>
              <a:defRPr/>
            </a:pPr>
            <a:r>
              <a:rPr lang="en-US" sz="2400" dirty="0" err="1">
                <a:solidFill>
                  <a:schemeClr val="folHlink"/>
                </a:solidFill>
                <a:latin typeface="Times" charset="0"/>
                <a:ea typeface="+mn-ea"/>
                <a:cs typeface="+mn-cs"/>
              </a:rPr>
              <a:t>Luk</a:t>
            </a:r>
            <a:r>
              <a:rPr lang="en-US" sz="2400" dirty="0">
                <a:solidFill>
                  <a:schemeClr val="folHlink"/>
                </a:solidFill>
                <a:latin typeface="Times" charset="0"/>
                <a:ea typeface="+mn-ea"/>
                <a:cs typeface="+mn-cs"/>
              </a:rPr>
              <a:t> 3:23-38</a:t>
            </a:r>
          </a:p>
        </p:txBody>
      </p:sp>
      <p:sp>
        <p:nvSpPr>
          <p:cNvPr id="353308" name="Text Box 28"/>
          <p:cNvSpPr txBox="1">
            <a:spLocks noChangeArrowheads="1"/>
          </p:cNvSpPr>
          <p:nvPr/>
        </p:nvSpPr>
        <p:spPr bwMode="auto">
          <a:xfrm>
            <a:off x="4583113" y="4419600"/>
            <a:ext cx="4841875"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chemeClr val="folHlink"/>
                </a:solidFill>
                <a:latin typeface="Times" charset="0"/>
                <a:ea typeface="+mn-ea"/>
                <a:cs typeface="+mn-cs"/>
              </a:rPr>
              <a:t>THEZHO-U </a:t>
            </a:r>
            <a:r>
              <a:rPr lang="en-US" sz="2400" dirty="0" err="1">
                <a:solidFill>
                  <a:schemeClr val="folHlink"/>
                </a:solidFill>
                <a:latin typeface="Times" charset="0"/>
                <a:ea typeface="+mn-ea"/>
                <a:cs typeface="+mn-cs"/>
              </a:rPr>
              <a:t>nunu</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mezhii</a:t>
            </a:r>
            <a:endParaRPr lang="en-US" sz="2400" dirty="0">
              <a:solidFill>
                <a:schemeClr val="folHlink"/>
              </a:solidFill>
              <a:latin typeface="Times" charset="0"/>
              <a:ea typeface="+mn-ea"/>
              <a:cs typeface="+mn-cs"/>
            </a:endParaRPr>
          </a:p>
          <a:p>
            <a:pPr algn="ctr">
              <a:lnSpc>
                <a:spcPct val="50000"/>
              </a:lnSpc>
              <a:spcBef>
                <a:spcPct val="50000"/>
              </a:spcBef>
              <a:defRPr/>
            </a:pPr>
            <a:r>
              <a:rPr lang="en-US" sz="2400" dirty="0" err="1">
                <a:solidFill>
                  <a:schemeClr val="folHlink"/>
                </a:solidFill>
                <a:latin typeface="Times" charset="0"/>
                <a:ea typeface="+mn-ea"/>
                <a:cs typeface="+mn-cs"/>
              </a:rPr>
              <a:t>Mathi</a:t>
            </a:r>
            <a:r>
              <a:rPr lang="en-US" sz="2400" dirty="0">
                <a:solidFill>
                  <a:schemeClr val="folHlink"/>
                </a:solidFill>
                <a:latin typeface="Times" charset="0"/>
                <a:ea typeface="+mn-ea"/>
                <a:cs typeface="+mn-cs"/>
              </a:rPr>
              <a:t> 1:1-17</a:t>
            </a:r>
          </a:p>
        </p:txBody>
      </p:sp>
      <p:sp>
        <p:nvSpPr>
          <p:cNvPr id="353309" name="Rectangle 29"/>
          <p:cNvSpPr>
            <a:spLocks noChangeArrowheads="1"/>
          </p:cNvSpPr>
          <p:nvPr/>
        </p:nvSpPr>
        <p:spPr bwMode="auto">
          <a:xfrm>
            <a:off x="1593850" y="4287838"/>
            <a:ext cx="3271838"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mn-ea"/>
              <a:cs typeface="+mn-cs"/>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3" name="Text Box 33"/>
          <p:cNvSpPr txBox="1">
            <a:spLocks noChangeArrowheads="1"/>
          </p:cNvSpPr>
          <p:nvPr/>
        </p:nvSpPr>
        <p:spPr bwMode="auto">
          <a:xfrm>
            <a:off x="2125663" y="5059363"/>
            <a:ext cx="1806575" cy="16367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CHII-ZIE</a:t>
            </a:r>
          </a:p>
          <a:p>
            <a:pPr algn="r">
              <a:lnSpc>
                <a:spcPct val="50000"/>
              </a:lnSpc>
              <a:spcBef>
                <a:spcPct val="50000"/>
              </a:spcBef>
              <a:defRPr/>
            </a:pPr>
            <a:r>
              <a:rPr lang="en-US" sz="2800" dirty="0">
                <a:solidFill>
                  <a:srgbClr val="FFFFFF"/>
                </a:solidFill>
                <a:latin typeface="Arial" charset="0"/>
                <a:ea typeface="+mn-ea"/>
                <a:cs typeface="+mn-cs"/>
              </a:rPr>
              <a:t>GEINU</a:t>
            </a:r>
          </a:p>
          <a:p>
            <a:pPr algn="r">
              <a:lnSpc>
                <a:spcPct val="50000"/>
              </a:lnSpc>
              <a:spcBef>
                <a:spcPct val="50000"/>
              </a:spcBef>
              <a:defRPr/>
            </a:pPr>
            <a:r>
              <a:rPr lang="en-US" sz="2800" dirty="0">
                <a:solidFill>
                  <a:srgbClr val="FFFFFF"/>
                </a:solidFill>
                <a:latin typeface="Arial" charset="0"/>
                <a:ea typeface="+mn-ea"/>
                <a:cs typeface="+mn-cs"/>
              </a:rPr>
              <a:t>KEKAYIE</a:t>
            </a:r>
          </a:p>
        </p:txBody>
      </p:sp>
      <p:sp>
        <p:nvSpPr>
          <p:cNvPr id="353315" name="Text Box 35"/>
          <p:cNvSpPr txBox="1">
            <a:spLocks noChangeArrowheads="1"/>
          </p:cNvSpPr>
          <p:nvPr/>
        </p:nvSpPr>
        <p:spPr bwMode="auto">
          <a:xfrm>
            <a:off x="3949700" y="6237288"/>
            <a:ext cx="342900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800" dirty="0">
                <a:latin typeface="Times" charset="0"/>
                <a:ea typeface="ＭＳ Ｐゴシック" pitchFamily="34" charset="-128"/>
                <a:cs typeface="+mn-cs"/>
              </a:rPr>
              <a:t>JISU KHRISTA</a:t>
            </a:r>
            <a:endParaRPr lang="en-US" sz="2800" dirty="0">
              <a:solidFill>
                <a:schemeClr val="folHlink"/>
              </a:solidFill>
              <a:latin typeface="Times" charset="0"/>
              <a:ea typeface="ＭＳ Ｐゴシック" pitchFamily="34" charset="-128"/>
              <a:cs typeface="+mn-cs"/>
            </a:endParaRPr>
          </a:p>
        </p:txBody>
      </p:sp>
      <p:sp>
        <p:nvSpPr>
          <p:cNvPr id="353316" name="Rectangle 36"/>
          <p:cNvSpPr>
            <a:spLocks noChangeArrowheads="1"/>
          </p:cNvSpPr>
          <p:nvPr/>
        </p:nvSpPr>
        <p:spPr bwMode="auto">
          <a:xfrm>
            <a:off x="5029200" y="4287838"/>
            <a:ext cx="3962400"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33" name="Text Box 53"/>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a:solidFill>
                  <a:srgbClr val="FFFFFF"/>
                </a:solidFill>
                <a:latin typeface="Times" charset="0"/>
                <a:ea typeface="ＭＳ Ｐゴシック" pitchFamily="34" charset="-128"/>
                <a:cs typeface="+mn-cs"/>
              </a:rPr>
              <a:t>ABRAHAM</a:t>
            </a:r>
            <a:endParaRPr lang="en-US" sz="2400">
              <a:solidFill>
                <a:srgbClr val="FFFFFF"/>
              </a:solidFill>
              <a:latin typeface="Times" charset="0"/>
              <a:ea typeface="ＭＳ Ｐゴシック" pitchFamily="34" charset="-128"/>
              <a:cs typeface="+mn-cs"/>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53340"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36</a:t>
            </a:r>
          </a:p>
        </p:txBody>
      </p:sp>
      <p:grpSp>
        <p:nvGrpSpPr>
          <p:cNvPr id="86051"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ADAM      EVE</a:t>
            </a:r>
          </a:p>
        </p:txBody>
      </p:sp>
      <p:sp>
        <p:nvSpPr>
          <p:cNvPr id="354307" name="Text Box 3"/>
          <p:cNvSpPr txBox="1">
            <a:spLocks noChangeArrowheads="1"/>
          </p:cNvSpPr>
          <p:nvPr/>
        </p:nvSpPr>
        <p:spPr bwMode="auto">
          <a:xfrm>
            <a:off x="1955800" y="1336675"/>
            <a:ext cx="408940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KAIN  ABEL  SETH</a:t>
            </a:r>
          </a:p>
        </p:txBody>
      </p:sp>
      <p:sp>
        <p:nvSpPr>
          <p:cNvPr id="354308" name="Text Box 4"/>
          <p:cNvSpPr txBox="1">
            <a:spLocks noChangeArrowheads="1"/>
          </p:cNvSpPr>
          <p:nvPr/>
        </p:nvSpPr>
        <p:spPr bwMode="auto">
          <a:xfrm>
            <a:off x="3763963" y="1819275"/>
            <a:ext cx="160178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NOAH</a:t>
            </a:r>
          </a:p>
        </p:txBody>
      </p:sp>
      <p:sp>
        <p:nvSpPr>
          <p:cNvPr id="354310" name="Text Box 6"/>
          <p:cNvSpPr txBox="1">
            <a:spLocks noChangeArrowheads="1"/>
          </p:cNvSpPr>
          <p:nvPr/>
        </p:nvSpPr>
        <p:spPr bwMode="auto">
          <a:xfrm>
            <a:off x="3735388" y="2889250"/>
            <a:ext cx="3833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12" name="Rectangle 8"/>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YIE-U:</a:t>
            </a:r>
            <a:r>
              <a:rPr lang="en-US" sz="18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Jisu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Khrista</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miako</a:t>
            </a:r>
            <a:r>
              <a:rPr lang="en-US" sz="2400" dirty="0">
                <a:solidFill>
                  <a:schemeClr val="folHlink"/>
                </a:solidFill>
                <a:latin typeface="Times New Roman" pitchFamily="18" charset="0"/>
                <a:ea typeface="ＭＳ Ｐゴシック" pitchFamily="34" charset="-128"/>
                <a:cs typeface="+mn-cs"/>
              </a:rPr>
              <a:t> *</a:t>
            </a:r>
            <a:endParaRPr lang="en-US" sz="1800" dirty="0">
              <a:solidFill>
                <a:schemeClr val="folHlink"/>
              </a:solidFill>
              <a:latin typeface="Times New Roman" pitchFamily="18" charset="0"/>
              <a:ea typeface="ＭＳ Ｐゴシック" pitchFamily="34" charset="-128"/>
              <a:cs typeface="+mn-cs"/>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25" name="Text Box 21"/>
          <p:cNvSpPr txBox="1">
            <a:spLocks noChangeArrowheads="1"/>
          </p:cNvSpPr>
          <p:nvPr/>
        </p:nvSpPr>
        <p:spPr bwMode="auto">
          <a:xfrm>
            <a:off x="3594100" y="3475038"/>
            <a:ext cx="4456113"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a:solidFill>
                  <a:schemeClr val="folHlink"/>
                </a:solidFill>
                <a:latin typeface="Times" charset="0"/>
                <a:ea typeface="+mn-ea"/>
                <a:cs typeface="+mn-cs"/>
              </a:rPr>
              <a:t> NATHAN    SOLOMON</a:t>
            </a: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30" name="Text Box 26"/>
          <p:cNvSpPr txBox="1">
            <a:spLocks noChangeArrowheads="1"/>
          </p:cNvSpPr>
          <p:nvPr/>
        </p:nvSpPr>
        <p:spPr bwMode="auto">
          <a:xfrm>
            <a:off x="3822700" y="5588000"/>
            <a:ext cx="47069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dirty="0">
                <a:solidFill>
                  <a:schemeClr val="folHlink"/>
                </a:solidFill>
                <a:latin typeface="Times" charset="0"/>
                <a:ea typeface="+mn-ea"/>
                <a:cs typeface="+mn-cs"/>
              </a:rPr>
              <a:t>MARIA          JOSEF</a:t>
            </a:r>
          </a:p>
        </p:txBody>
      </p:sp>
      <p:sp>
        <p:nvSpPr>
          <p:cNvPr id="354331" name="Text Box 27"/>
          <p:cNvSpPr txBox="1">
            <a:spLocks noChangeArrowheads="1"/>
          </p:cNvSpPr>
          <p:nvPr/>
        </p:nvSpPr>
        <p:spPr bwMode="auto">
          <a:xfrm>
            <a:off x="1371600" y="4433888"/>
            <a:ext cx="3575050"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chemeClr val="folHlink"/>
                </a:solidFill>
                <a:latin typeface="Times" charset="0"/>
                <a:ea typeface="+mn-ea"/>
                <a:cs typeface="+mn-cs"/>
              </a:rPr>
              <a:t>KIKRU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mezhii</a:t>
            </a:r>
            <a:endParaRPr lang="en-US" sz="2400" dirty="0">
              <a:solidFill>
                <a:schemeClr val="folHlink"/>
              </a:solidFill>
              <a:latin typeface="Times" charset="0"/>
              <a:ea typeface="+mn-ea"/>
              <a:cs typeface="+mn-cs"/>
            </a:endParaRPr>
          </a:p>
          <a:p>
            <a:pPr algn="ctr">
              <a:lnSpc>
                <a:spcPct val="50000"/>
              </a:lnSpc>
              <a:spcBef>
                <a:spcPct val="50000"/>
              </a:spcBef>
              <a:defRPr/>
            </a:pPr>
            <a:r>
              <a:rPr lang="en-US" sz="2400" dirty="0" err="1">
                <a:solidFill>
                  <a:schemeClr val="folHlink"/>
                </a:solidFill>
                <a:latin typeface="Times" charset="0"/>
                <a:ea typeface="+mn-ea"/>
                <a:cs typeface="+mn-cs"/>
              </a:rPr>
              <a:t>Luk</a:t>
            </a:r>
            <a:r>
              <a:rPr lang="en-US" sz="2400" dirty="0">
                <a:solidFill>
                  <a:schemeClr val="folHlink"/>
                </a:solidFill>
                <a:latin typeface="Times" charset="0"/>
                <a:ea typeface="+mn-ea"/>
                <a:cs typeface="+mn-cs"/>
              </a:rPr>
              <a:t> 3:23-38</a:t>
            </a:r>
          </a:p>
        </p:txBody>
      </p:sp>
      <p:sp>
        <p:nvSpPr>
          <p:cNvPr id="354332" name="Text Box 28"/>
          <p:cNvSpPr txBox="1">
            <a:spLocks noChangeArrowheads="1"/>
          </p:cNvSpPr>
          <p:nvPr/>
        </p:nvSpPr>
        <p:spPr bwMode="auto">
          <a:xfrm>
            <a:off x="4537075" y="4432300"/>
            <a:ext cx="494665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400" dirty="0">
                <a:solidFill>
                  <a:schemeClr val="folHlink"/>
                </a:solidFill>
                <a:latin typeface="Times" charset="0"/>
                <a:ea typeface="+mn-ea"/>
                <a:cs typeface="+mn-cs"/>
              </a:rPr>
              <a:t>THEZHO-U </a:t>
            </a:r>
            <a:r>
              <a:rPr lang="en-US" sz="2400" dirty="0" err="1">
                <a:solidFill>
                  <a:schemeClr val="folHlink"/>
                </a:solidFill>
                <a:latin typeface="Times" charset="0"/>
                <a:ea typeface="+mn-ea"/>
                <a:cs typeface="+mn-cs"/>
              </a:rPr>
              <a:t>nunu</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puo</a:t>
            </a:r>
            <a:r>
              <a:rPr lang="en-US" sz="2400" dirty="0">
                <a:solidFill>
                  <a:schemeClr val="folHlink"/>
                </a:solidFill>
                <a:latin typeface="Times" charset="0"/>
                <a:ea typeface="+mn-ea"/>
                <a:cs typeface="+mn-cs"/>
              </a:rPr>
              <a:t> </a:t>
            </a:r>
            <a:r>
              <a:rPr lang="en-US" sz="2400" dirty="0" err="1">
                <a:solidFill>
                  <a:schemeClr val="folHlink"/>
                </a:solidFill>
                <a:latin typeface="Times" charset="0"/>
                <a:ea typeface="+mn-ea"/>
                <a:cs typeface="+mn-cs"/>
              </a:rPr>
              <a:t>mezhii</a:t>
            </a:r>
            <a:endParaRPr lang="en-US" sz="2400" dirty="0">
              <a:solidFill>
                <a:schemeClr val="folHlink"/>
              </a:solidFill>
              <a:latin typeface="Times" charset="0"/>
              <a:ea typeface="+mn-ea"/>
              <a:cs typeface="+mn-cs"/>
            </a:endParaRPr>
          </a:p>
          <a:p>
            <a:pPr algn="ctr">
              <a:lnSpc>
                <a:spcPct val="50000"/>
              </a:lnSpc>
              <a:spcBef>
                <a:spcPct val="50000"/>
              </a:spcBef>
              <a:defRPr/>
            </a:pPr>
            <a:r>
              <a:rPr lang="en-US" sz="2400" dirty="0" err="1">
                <a:solidFill>
                  <a:schemeClr val="folHlink"/>
                </a:solidFill>
                <a:latin typeface="Times" charset="0"/>
                <a:ea typeface="+mn-ea"/>
                <a:cs typeface="+mn-cs"/>
              </a:rPr>
              <a:t>Mathi</a:t>
            </a:r>
            <a:r>
              <a:rPr lang="en-US" sz="2400" dirty="0">
                <a:solidFill>
                  <a:schemeClr val="folHlink"/>
                </a:solidFill>
                <a:latin typeface="Times" charset="0"/>
                <a:ea typeface="+mn-ea"/>
                <a:cs typeface="+mn-cs"/>
              </a:rPr>
              <a:t> 1:1-17</a:t>
            </a:r>
          </a:p>
        </p:txBody>
      </p:sp>
      <p:sp>
        <p:nvSpPr>
          <p:cNvPr id="354333" name="Rectangle 29"/>
          <p:cNvSpPr>
            <a:spLocks noChangeArrowheads="1"/>
          </p:cNvSpPr>
          <p:nvPr/>
        </p:nvSpPr>
        <p:spPr bwMode="auto">
          <a:xfrm>
            <a:off x="1441450" y="4291013"/>
            <a:ext cx="3352800" cy="820737"/>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mn-ea"/>
              <a:cs typeface="+mn-cs"/>
            </a:endParaRPr>
          </a:p>
        </p:txBody>
      </p:sp>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39" name="Text Box 35"/>
          <p:cNvSpPr txBox="1">
            <a:spLocks noChangeArrowheads="1"/>
          </p:cNvSpPr>
          <p:nvPr/>
        </p:nvSpPr>
        <p:spPr bwMode="auto">
          <a:xfrm>
            <a:off x="3898900" y="6237288"/>
            <a:ext cx="342900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800" dirty="0">
                <a:latin typeface="Times" charset="0"/>
                <a:ea typeface="ＭＳ Ｐゴシック" pitchFamily="34" charset="-128"/>
                <a:cs typeface="+mn-cs"/>
              </a:rPr>
              <a:t>JISU KHRISTA</a:t>
            </a:r>
            <a:endParaRPr lang="en-US" sz="2800" dirty="0">
              <a:solidFill>
                <a:schemeClr val="folHlink"/>
              </a:solidFill>
              <a:latin typeface="Times" charset="0"/>
              <a:ea typeface="ＭＳ Ｐゴシック" pitchFamily="34" charset="-128"/>
              <a:cs typeface="+mn-cs"/>
            </a:endParaRPr>
          </a:p>
        </p:txBody>
      </p:sp>
      <p:sp>
        <p:nvSpPr>
          <p:cNvPr id="354340" name="Rectangle 36"/>
          <p:cNvSpPr>
            <a:spLocks noChangeArrowheads="1"/>
          </p:cNvSpPr>
          <p:nvPr/>
        </p:nvSpPr>
        <p:spPr bwMode="auto">
          <a:xfrm>
            <a:off x="4959350" y="4287838"/>
            <a:ext cx="4021138"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57" name="Text Box 53"/>
          <p:cNvSpPr txBox="1">
            <a:spLocks noChangeArrowheads="1"/>
          </p:cNvSpPr>
          <p:nvPr/>
        </p:nvSpPr>
        <p:spPr bwMode="auto">
          <a:xfrm>
            <a:off x="3417888" y="2354263"/>
            <a:ext cx="22177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400" i="1" dirty="0">
                <a:solidFill>
                  <a:srgbClr val="FFFFFF"/>
                </a:solidFill>
                <a:latin typeface="Times" charset="0"/>
                <a:ea typeface="ＭＳ Ｐゴシック" pitchFamily="34" charset="-128"/>
                <a:cs typeface="+mn-cs"/>
              </a:rPr>
              <a:t>ABRAHAM</a:t>
            </a:r>
            <a:endParaRPr lang="en-US" sz="2400" dirty="0">
              <a:solidFill>
                <a:srgbClr val="FFFFFF"/>
              </a:solidFill>
              <a:latin typeface="Times" charset="0"/>
              <a:ea typeface="ＭＳ Ｐゴシック" pitchFamily="34" charset="-128"/>
              <a:cs typeface="+mn-cs"/>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grpSp>
        <p:nvGrpSpPr>
          <p:cNvPr id="88097"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75" name="Text Box 71"/>
          <p:cNvSpPr txBox="1">
            <a:spLocks noChangeArrowheads="1"/>
          </p:cNvSpPr>
          <p:nvPr/>
        </p:nvSpPr>
        <p:spPr bwMode="auto">
          <a:xfrm>
            <a:off x="1879600" y="5053013"/>
            <a:ext cx="2052638" cy="16367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endParaRPr lang="en-US" sz="2800" dirty="0">
              <a:solidFill>
                <a:srgbClr val="FFFFFF"/>
              </a:solidFill>
              <a:latin typeface="Arial" charset="0"/>
              <a:ea typeface="+mn-ea"/>
              <a:cs typeface="+mn-cs"/>
            </a:endParaRPr>
          </a:p>
          <a:p>
            <a:pPr algn="r">
              <a:lnSpc>
                <a:spcPct val="50000"/>
              </a:lnSpc>
              <a:spcBef>
                <a:spcPct val="50000"/>
              </a:spcBef>
              <a:defRPr/>
            </a:pPr>
            <a:r>
              <a:rPr lang="en-US" sz="2800" dirty="0">
                <a:solidFill>
                  <a:srgbClr val="FFFFFF"/>
                </a:solidFill>
                <a:latin typeface="Arial" charset="0"/>
                <a:ea typeface="+mn-ea"/>
                <a:cs typeface="+mn-cs"/>
              </a:rPr>
              <a:t>CHII-ZIE</a:t>
            </a:r>
          </a:p>
          <a:p>
            <a:pPr algn="r">
              <a:lnSpc>
                <a:spcPct val="50000"/>
              </a:lnSpc>
              <a:spcBef>
                <a:spcPct val="50000"/>
              </a:spcBef>
              <a:defRPr/>
            </a:pPr>
            <a:r>
              <a:rPr lang="en-US" sz="2800" dirty="0">
                <a:solidFill>
                  <a:srgbClr val="FFFFFF"/>
                </a:solidFill>
                <a:latin typeface="Arial" charset="0"/>
                <a:ea typeface="+mn-ea"/>
                <a:cs typeface="+mn-cs"/>
              </a:rPr>
              <a:t> GEINU</a:t>
            </a:r>
          </a:p>
          <a:p>
            <a:pPr algn="r">
              <a:lnSpc>
                <a:spcPct val="50000"/>
              </a:lnSpc>
              <a:spcBef>
                <a:spcPct val="50000"/>
              </a:spcBef>
              <a:defRPr/>
            </a:pPr>
            <a:r>
              <a:rPr lang="en-US" sz="2800" dirty="0">
                <a:solidFill>
                  <a:srgbClr val="FFFFFF"/>
                </a:solidFill>
                <a:latin typeface="Arial" charset="0"/>
                <a:ea typeface="+mn-ea"/>
                <a:cs typeface="+mn-cs"/>
              </a:rPr>
              <a:t> KEKAYIE </a:t>
            </a:r>
          </a:p>
        </p:txBody>
      </p:sp>
      <p:sp>
        <p:nvSpPr>
          <p:cNvPr id="354376" name="Text Box 72"/>
          <p:cNvSpPr txBox="1">
            <a:spLocks noChangeArrowheads="1"/>
          </p:cNvSpPr>
          <p:nvPr/>
        </p:nvSpPr>
        <p:spPr bwMode="auto">
          <a:xfrm>
            <a:off x="6797675" y="5100638"/>
            <a:ext cx="2346325" cy="163671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dirty="0">
              <a:solidFill>
                <a:srgbClr val="FFFFFF"/>
              </a:solidFill>
              <a:latin typeface="Arial" charset="0"/>
              <a:ea typeface="+mn-ea"/>
              <a:cs typeface="+mn-cs"/>
            </a:endParaRPr>
          </a:p>
          <a:p>
            <a:pPr>
              <a:lnSpc>
                <a:spcPct val="50000"/>
              </a:lnSpc>
              <a:spcBef>
                <a:spcPct val="50000"/>
              </a:spcBef>
              <a:defRPr/>
            </a:pPr>
            <a:r>
              <a:rPr lang="en-US" sz="2800" dirty="0">
                <a:solidFill>
                  <a:srgbClr val="FFFFFF"/>
                </a:solidFill>
                <a:latin typeface="Arial" charset="0"/>
                <a:ea typeface="+mn-ea"/>
                <a:cs typeface="+mn-cs"/>
              </a:rPr>
              <a:t>THEZHO-U</a:t>
            </a:r>
          </a:p>
          <a:p>
            <a:pPr>
              <a:lnSpc>
                <a:spcPct val="50000"/>
              </a:lnSpc>
              <a:spcBef>
                <a:spcPct val="50000"/>
              </a:spcBef>
              <a:defRPr/>
            </a:pPr>
            <a:r>
              <a:rPr lang="en-US" sz="2800" dirty="0">
                <a:solidFill>
                  <a:srgbClr val="FFFFFF"/>
                </a:solidFill>
                <a:latin typeface="Arial" charset="0"/>
                <a:ea typeface="+mn-ea"/>
                <a:cs typeface="+mn-cs"/>
              </a:rPr>
              <a:t> NUNU </a:t>
            </a:r>
          </a:p>
          <a:p>
            <a:pPr>
              <a:lnSpc>
                <a:spcPct val="50000"/>
              </a:lnSpc>
              <a:spcBef>
                <a:spcPct val="50000"/>
              </a:spcBef>
              <a:defRPr/>
            </a:pPr>
            <a:r>
              <a:rPr lang="en-US" sz="2800" dirty="0">
                <a:solidFill>
                  <a:srgbClr val="FFFFFF"/>
                </a:solidFill>
                <a:latin typeface="Arial" charset="0"/>
                <a:ea typeface="+mn-ea"/>
                <a:cs typeface="+mn-cs"/>
              </a:rPr>
              <a:t> KEKAYIE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00">
                <a:solidFill>
                  <a:schemeClr val="folHlink"/>
                </a:solidFill>
                <a:latin typeface="Arial" pitchFamily="34" charset="0"/>
                <a:ea typeface="ＭＳ Ｐゴシック" pitchFamily="34" charset="-128"/>
                <a:cs typeface="+mn-cs"/>
              </a:rPr>
              <a:t>Criswell, W. A.</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Danker, Frederick</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Ellis, E. Earle</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Fitzmeyer, Joseph</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Godet, F. A.</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Hendricksen, William</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Hoehner, Harold</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Ironside, F. A.</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Marshall, I. Howard</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McGee, J. Vernon</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Morgan, G. Campbell</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MacArthur, John</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Scofield, C. I.</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Swindoll, Charles</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Unger, Merrill</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Walvoord, John</a:t>
            </a:r>
          </a:p>
          <a:p>
            <a:pPr>
              <a:lnSpc>
                <a:spcPct val="65000"/>
              </a:lnSpc>
              <a:spcBef>
                <a:spcPct val="50000"/>
              </a:spcBef>
              <a:defRPr/>
            </a:pPr>
            <a:r>
              <a:rPr lang="en-US" sz="2200">
                <a:solidFill>
                  <a:schemeClr val="folHlink"/>
                </a:solidFill>
                <a:latin typeface="Arial" pitchFamily="34" charset="0"/>
                <a:ea typeface="ＭＳ Ｐゴシック" pitchFamily="34" charset="-128"/>
                <a:cs typeface="+mn-cs"/>
              </a:rPr>
              <a:t>Zuck, Roy</a:t>
            </a:r>
            <a:endParaRPr lang="en-US" sz="2000">
              <a:latin typeface="Arial" pitchFamily="34" charset="0"/>
              <a:ea typeface="ＭＳ Ｐゴシック" pitchFamily="34" charset="-128"/>
              <a:cs typeface="+mn-cs"/>
            </a:endParaRPr>
          </a:p>
        </p:txBody>
      </p:sp>
      <p:sp>
        <p:nvSpPr>
          <p:cNvPr id="565291" name="Text Box 43"/>
          <p:cNvSpPr txBox="1">
            <a:spLocks noChangeArrowheads="1"/>
          </p:cNvSpPr>
          <p:nvPr/>
        </p:nvSpPr>
        <p:spPr bwMode="auto">
          <a:xfrm>
            <a:off x="1924050" y="1527175"/>
            <a:ext cx="2082800" cy="35401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2800" i="1" dirty="0" err="1">
                <a:solidFill>
                  <a:schemeClr val="folHlink"/>
                </a:solidFill>
                <a:latin typeface="Arial" pitchFamily="34" charset="0"/>
                <a:ea typeface="ＭＳ Ｐゴシック" pitchFamily="34" charset="-128"/>
                <a:cs typeface="+mn-cs"/>
              </a:rPr>
              <a:t>Jisu</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kelhou</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yiemia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dze</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thuya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kezha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kekra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keba</a:t>
            </a:r>
            <a:r>
              <a:rPr lang="en-US" sz="2800" i="1" dirty="0">
                <a:solidFill>
                  <a:schemeClr val="folHlink"/>
                </a:solidFill>
                <a:latin typeface="Arial" pitchFamily="34" charset="0"/>
                <a:ea typeface="ＭＳ Ｐゴシック" pitchFamily="34" charset="-128"/>
                <a:cs typeface="+mn-cs"/>
              </a:rPr>
              <a:t> nu </a:t>
            </a:r>
            <a:r>
              <a:rPr lang="en-US" sz="2800" i="1" dirty="0" err="1">
                <a:solidFill>
                  <a:schemeClr val="folHlink"/>
                </a:solidFill>
                <a:latin typeface="Arial" pitchFamily="34" charset="0"/>
                <a:ea typeface="ＭＳ Ｐゴシック" pitchFamily="34" charset="-128"/>
                <a:cs typeface="+mn-cs"/>
              </a:rPr>
              <a:t>mia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huomia</a:t>
            </a:r>
            <a:r>
              <a:rPr lang="en-US" sz="2800" i="1" dirty="0">
                <a:solidFill>
                  <a:schemeClr val="folHlink"/>
                </a:solidFill>
                <a:latin typeface="Arial" pitchFamily="34" charset="0"/>
                <a:ea typeface="ＭＳ Ｐゴシック" pitchFamily="34" charset="-128"/>
                <a:cs typeface="+mn-cs"/>
              </a:rPr>
              <a:t> </a:t>
            </a:r>
            <a:r>
              <a:rPr lang="en-US" sz="2800" i="1" dirty="0" err="1">
                <a:solidFill>
                  <a:schemeClr val="folHlink"/>
                </a:solidFill>
                <a:latin typeface="Arial" pitchFamily="34" charset="0"/>
                <a:ea typeface="ＭＳ Ｐゴシック" pitchFamily="34" charset="-128"/>
                <a:cs typeface="+mn-cs"/>
              </a:rPr>
              <a:t>ko</a:t>
            </a:r>
            <a:r>
              <a:rPr lang="en-US" sz="2800" i="1" dirty="0">
                <a:solidFill>
                  <a:schemeClr val="folHlink"/>
                </a:solidFill>
                <a:latin typeface="Arial" pitchFamily="34" charset="0"/>
                <a:ea typeface="ＭＳ Ｐゴシック" pitchFamily="34" charset="-128"/>
                <a:cs typeface="+mn-cs"/>
              </a:rPr>
              <a:t>:</a:t>
            </a: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65299" name="Rectangle 5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a:extLst>
              <a:ext uri="{28A0092B-C50C-407E-A947-70E740481C1C}">
                <a14:useLocalDpi xmlns:a14="http://schemas.microsoft.com/office/drawing/2010/main" val="0"/>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8"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8439" name="Group 66"/>
          <p:cNvGrpSpPr>
            <a:grpSpLocks/>
          </p:cNvGrpSpPr>
          <p:nvPr/>
        </p:nvGrpSpPr>
        <p:grpSpPr bwMode="auto">
          <a:xfrm>
            <a:off x="7573963"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57" name="Rectangle 73"/>
            <p:cNvSpPr>
              <a:spLocks noChangeArrowheads="1"/>
            </p:cNvSpPr>
            <p:nvPr/>
          </p:nvSpPr>
          <p:spPr bwMode="auto">
            <a:xfrm>
              <a:off x="4978" y="317"/>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8458" name="Rectangle 74"/>
            <p:cNvSpPr>
              <a:spLocks noChangeArrowheads="1"/>
            </p:cNvSpPr>
            <p:nvPr/>
          </p:nvSpPr>
          <p:spPr bwMode="auto">
            <a:xfrm>
              <a:off x="4490" y="309"/>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8440"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03</a:t>
            </a:r>
          </a:p>
        </p:txBody>
      </p:sp>
      <p:sp>
        <p:nvSpPr>
          <p:cNvPr id="18443"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88857" name="Text Box 89"/>
          <p:cNvSpPr txBox="1">
            <a:spLocks noChangeArrowheads="1"/>
          </p:cNvSpPr>
          <p:nvPr/>
        </p:nvSpPr>
        <p:spPr bwMode="auto">
          <a:xfrm>
            <a:off x="-47625" y="192088"/>
            <a:ext cx="9191625" cy="584200"/>
          </a:xfrm>
          <a:prstGeom prst="rect">
            <a:avLst/>
          </a:prstGeom>
          <a:noFill/>
          <a:ln w="9525">
            <a:no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spcBef>
                <a:spcPct val="50000"/>
              </a:spcBef>
              <a:defRPr sz="3600">
                <a:ea typeface="+mn-ea"/>
                <a:cs typeface="+mn-cs"/>
              </a:defRPr>
            </a:lvl1pPr>
          </a:lstStyle>
          <a:p>
            <a:pPr>
              <a:defRPr/>
            </a:pPr>
            <a:r>
              <a:rPr lang="en-US" sz="3200" dirty="0"/>
              <a:t>THUPIE KEBA CA KO RIIKRA SHIILIE!</a:t>
            </a:r>
          </a:p>
        </p:txBody>
      </p:sp>
      <p:sp>
        <p:nvSpPr>
          <p:cNvPr id="18445" name="Text Box 9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88863" name="Rectangle 9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88864" name="Text Box 96"/>
          <p:cNvSpPr txBox="1">
            <a:spLocks noChangeArrowheads="1"/>
          </p:cNvSpPr>
          <p:nvPr/>
        </p:nvSpPr>
        <p:spPr bwMode="auto">
          <a:xfrm>
            <a:off x="777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smtClean="0"/>
              <a:t>•	EGYPTMIA DIE CHIIKEVOR: TEICIE 400</a:t>
            </a:r>
          </a:p>
        </p:txBody>
      </p:sp>
      <p:sp>
        <p:nvSpPr>
          <p:cNvPr id="288865" name="Text Box 97"/>
          <p:cNvSpPr txBox="1">
            <a:spLocks noChangeArrowheads="1"/>
          </p:cNvSpPr>
          <p:nvPr/>
        </p:nvSpPr>
        <p:spPr bwMode="auto">
          <a:xfrm>
            <a:off x="90488" y="1982788"/>
            <a:ext cx="9061450" cy="9540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smtClean="0"/>
              <a:t>•	KELHOUZHO MU MHASIMHALE TSATIE                   KETHACHII</a:t>
            </a:r>
          </a:p>
        </p:txBody>
      </p:sp>
      <p:sp>
        <p:nvSpPr>
          <p:cNvPr id="288867" name="Text Box 99"/>
          <p:cNvSpPr txBox="1">
            <a:spLocks noChangeArrowheads="1"/>
          </p:cNvSpPr>
          <p:nvPr/>
        </p:nvSpPr>
        <p:spPr bwMode="auto">
          <a:xfrm>
            <a:off x="88900" y="2808288"/>
            <a:ext cx="8610600" cy="95408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charset="0"/>
                <a:ea typeface="ＭＳ Ｐゴシック" charset="0"/>
                <a:cs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marL="355600" indent="-355600">
              <a:spcBef>
                <a:spcPct val="50000"/>
              </a:spcBef>
              <a:defRPr/>
            </a:pPr>
            <a:r>
              <a:rPr lang="en-US" sz="2800" dirty="0" smtClean="0">
                <a:solidFill>
                  <a:srgbClr val="FBF43D"/>
                </a:solidFill>
                <a:latin typeface="Arial" charset="0"/>
              </a:rPr>
              <a:t>•	KEPENUOPFII ZE KEPERO KEBA: MHA UNGO PUOMA?</a:t>
            </a:r>
          </a:p>
        </p:txBody>
      </p:sp>
      <p:sp>
        <p:nvSpPr>
          <p:cNvPr id="288868" name="Text Box 100"/>
          <p:cNvSpPr txBox="1">
            <a:spLocks noChangeArrowheads="1"/>
          </p:cNvSpPr>
          <p:nvPr/>
        </p:nvSpPr>
        <p:spPr bwMode="auto">
          <a:xfrm>
            <a:off x="77788" y="3540125"/>
            <a:ext cx="8610600" cy="24622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marL="352425" indent="-352425">
              <a:tabLst>
                <a:tab pos="573088" algn="l"/>
              </a:tabLst>
              <a:defRPr sz="1600" b="1">
                <a:solidFill>
                  <a:schemeClr val="tx1"/>
                </a:solidFill>
                <a:latin typeface="Comic Sans MS" charset="0"/>
                <a:ea typeface="ＭＳ Ｐゴシック" charset="0"/>
                <a:cs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defRPr/>
            </a:pPr>
            <a:r>
              <a:rPr lang="en-US" sz="2800" smtClean="0">
                <a:solidFill>
                  <a:srgbClr val="FBF43D"/>
                </a:solidFill>
                <a:latin typeface="Arial" charset="0"/>
              </a:rPr>
              <a:t>     					SIILA…</a:t>
            </a:r>
          </a:p>
          <a:p>
            <a:pPr>
              <a:spcBef>
                <a:spcPct val="50000"/>
              </a:spcBef>
              <a:defRPr/>
            </a:pPr>
            <a:r>
              <a:rPr lang="en-US" sz="2800" smtClean="0">
                <a:solidFill>
                  <a:srgbClr val="FBF43D"/>
                </a:solidFill>
                <a:latin typeface="Arial" charset="0"/>
              </a:rPr>
              <a:t>•	KEPENUOPFII MU ISRAIL MIA KEPERO PEVI MU KEHIELIE KETUO CA KEZHATHO-U SII MOSA THEZHO KHAKESHII KOZO… MU UKO THUO UKO DONU REI SA!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sz="1800">
              <a:solidFill>
                <a:srgbClr val="FAF40C"/>
              </a:solidFill>
              <a:ea typeface="+mn-ea"/>
              <a:cs typeface="+mn-cs"/>
            </a:endParaRPr>
          </a:p>
        </p:txBody>
      </p:sp>
      <p:sp>
        <p:nvSpPr>
          <p:cNvPr id="559107" name="Text Box 3"/>
          <p:cNvSpPr txBox="1">
            <a:spLocks noChangeArrowheads="1"/>
          </p:cNvSpPr>
          <p:nvPr/>
        </p:nvSpPr>
        <p:spPr bwMode="auto">
          <a:xfrm>
            <a:off x="652463" y="265113"/>
            <a:ext cx="7780337" cy="1200150"/>
          </a:xfrm>
          <a:prstGeom prst="rect">
            <a:avLst/>
          </a:prstGeom>
          <a:noFill/>
          <a:ln>
            <a:noFill/>
          </a:ln>
          <a:effectLst>
            <a:outerShdw blurRad="63500" dist="38099" dir="2700000"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sz="2400" i="1" dirty="0">
                <a:solidFill>
                  <a:srgbClr val="FAF40C"/>
                </a:solidFill>
                <a:latin typeface="Arial" charset="0"/>
                <a:ea typeface="+mn-ea"/>
                <a:cs typeface="+mn-cs"/>
              </a:rPr>
              <a:t>PUORHEI RIIKRII ZO KECII NUNU KIKEMHIE DI JISU KHRISTA PENUO MU LHOU VOR SHI, NO LESHII YAMO?</a:t>
            </a:r>
          </a:p>
        </p:txBody>
      </p:sp>
      <p:sp>
        <p:nvSpPr>
          <p:cNvPr id="559111" name="Text Box 7"/>
          <p:cNvSpPr txBox="1">
            <a:spLocks noChangeArrowheads="1"/>
          </p:cNvSpPr>
          <p:nvPr/>
        </p:nvSpPr>
        <p:spPr bwMode="auto">
          <a:xfrm>
            <a:off x="1730375" y="1338263"/>
            <a:ext cx="6931025" cy="45243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algn="ctr">
              <a:spcBef>
                <a:spcPct val="50000"/>
              </a:spcBef>
              <a:defRPr/>
            </a:pPr>
            <a:r>
              <a:rPr lang="en-US" sz="7200" i="1" dirty="0">
                <a:solidFill>
                  <a:srgbClr val="FAF40C"/>
                </a:solidFill>
                <a:latin typeface="Arial" charset="0"/>
                <a:ea typeface="+mn-ea"/>
                <a:cs typeface="+mn-cs"/>
              </a:rPr>
              <a:t>KERKRII KELIE PUO NUNU PENUOLIE MA?</a:t>
            </a:r>
          </a:p>
        </p:txBody>
      </p:sp>
      <p:sp>
        <p:nvSpPr>
          <p:cNvPr id="559127" name="Text Box 23"/>
          <p:cNvSpPr txBox="1">
            <a:spLocks noChangeArrowheads="1"/>
          </p:cNvSpPr>
          <p:nvPr/>
        </p:nvSpPr>
        <p:spPr bwMode="auto">
          <a:xfrm>
            <a:off x="152400" y="5675313"/>
            <a:ext cx="4010025" cy="4603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dirty="0">
                <a:solidFill>
                  <a:srgbClr val="FFFF00"/>
                </a:solidFill>
                <a:ea typeface="+mn-ea"/>
                <a:cs typeface="+mn-cs"/>
              </a:rPr>
              <a:t>KEPHRII KHRUOHI #17</a:t>
            </a: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92170"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9138" name="Rectangle 34"/>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sz="1800">
              <a:solidFill>
                <a:srgbClr val="FAF40C"/>
              </a:solidFill>
              <a:ea typeface="+mn-ea"/>
              <a:cs typeface="+mn-cs"/>
            </a:endParaRPr>
          </a:p>
        </p:txBody>
      </p:sp>
      <p:sp>
        <p:nvSpPr>
          <p:cNvPr id="585732" name="Text Box 4"/>
          <p:cNvSpPr txBox="1">
            <a:spLocks noChangeArrowheads="1"/>
          </p:cNvSpPr>
          <p:nvPr/>
        </p:nvSpPr>
        <p:spPr bwMode="auto">
          <a:xfrm>
            <a:off x="76200" y="1939925"/>
            <a:ext cx="8813800" cy="338138"/>
          </a:xfrm>
          <a:prstGeom prst="rect">
            <a:avLst/>
          </a:prstGeom>
          <a:noFill/>
          <a:ln>
            <a:noFill/>
          </a:ln>
          <a:effectLst>
            <a:outerShdw blurRad="63500" dist="38099" dir="2700000"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lnSpc>
                <a:spcPct val="50000"/>
              </a:lnSpc>
              <a:spcBef>
                <a:spcPct val="50000"/>
              </a:spcBef>
              <a:defRPr/>
            </a:pPr>
            <a:r>
              <a:rPr lang="en-US" sz="3200" i="1" dirty="0">
                <a:latin typeface="Arial" charset="0"/>
                <a:ea typeface="+mn-ea"/>
                <a:cs typeface="+mn-cs"/>
              </a:rPr>
              <a:t>KERKRII KELIE PUO NUNU PENUOLIE MA?</a:t>
            </a:r>
          </a:p>
        </p:txBody>
      </p:sp>
      <p:sp>
        <p:nvSpPr>
          <p:cNvPr id="585733" name="Text Box 5"/>
          <p:cNvSpPr txBox="1">
            <a:spLocks noChangeArrowheads="1"/>
          </p:cNvSpPr>
          <p:nvPr/>
        </p:nvSpPr>
        <p:spPr bwMode="auto">
          <a:xfrm>
            <a:off x="306388" y="2692400"/>
            <a:ext cx="8462962" cy="2800350"/>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baseline="-25000" smtClean="0">
                <a:solidFill>
                  <a:srgbClr val="FAF40C"/>
                </a:solidFill>
              </a:rPr>
              <a:t>KETHOLESHII KEWEU NU:JISU KHRISTA KEPENUO,PUO LHOUKEVOR MU PUO GOU KEWA GEINU KETHOLESHII KEWEU NU VA </a:t>
            </a:r>
            <a:r>
              <a:rPr lang="en-US" sz="4400" i="1" u="sng" baseline="-25000" smtClean="0">
                <a:solidFill>
                  <a:srgbClr val="99CCFF"/>
                </a:solidFill>
              </a:rPr>
              <a:t>300 KEZIE</a:t>
            </a:r>
            <a:r>
              <a:rPr lang="en-US" sz="4400" baseline="-25000" smtClean="0">
                <a:solidFill>
                  <a:srgbClr val="FAF40C"/>
                </a:solidFill>
              </a:rPr>
              <a:t> KENHEKELIEU VOR KETUO DZE PUPIE KETUOKO CHII TSEIWATE.  SIZOII REI…</a:t>
            </a:r>
          </a:p>
        </p:txBody>
      </p:sp>
      <p:sp>
        <p:nvSpPr>
          <p:cNvPr id="585734" name="Text Box 6"/>
          <p:cNvSpPr txBox="1">
            <a:spLocks noChangeArrowheads="1"/>
          </p:cNvSpPr>
          <p:nvPr/>
        </p:nvSpPr>
        <p:spPr bwMode="auto">
          <a:xfrm>
            <a:off x="266700" y="5675313"/>
            <a:ext cx="3895725" cy="4603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2400" dirty="0">
                <a:solidFill>
                  <a:srgbClr val="FFFF00"/>
                </a:solidFill>
                <a:ea typeface="+mn-ea"/>
                <a:cs typeface="+mn-cs"/>
              </a:rPr>
              <a:t>KEPHRII KHRUOHI #17</a:t>
            </a: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85737" name="Text Box 9"/>
          <p:cNvSpPr txBox="1">
            <a:spLocks noChangeArrowheads="1"/>
          </p:cNvSpPr>
          <p:nvPr/>
        </p:nvSpPr>
        <p:spPr bwMode="auto">
          <a:xfrm>
            <a:off x="619125" y="6315075"/>
            <a:ext cx="8274050" cy="20161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ＭＳ Ｐゴシック" pitchFamily="34" charset="-128"/>
                <a:cs typeface="+mn-cs"/>
              </a:rPr>
              <a:t>*Source:  Josh MacDowell, </a:t>
            </a:r>
            <a:r>
              <a:rPr lang="en-US" sz="1400" i="1" baseline="-25000">
                <a:solidFill>
                  <a:srgbClr val="FAF40C"/>
                </a:solidFill>
                <a:latin typeface="Comic Sans MS" pitchFamily="66" charset="0"/>
                <a:ea typeface="ＭＳ Ｐゴシック" pitchFamily="34" charset="-128"/>
                <a:cs typeface="+mn-cs"/>
              </a:rPr>
              <a:t>Evidence That Demands A Verdict, </a:t>
            </a:r>
            <a:r>
              <a:rPr lang="en-US" sz="1400" baseline="-25000">
                <a:solidFill>
                  <a:srgbClr val="FAF40C"/>
                </a:solidFill>
                <a:latin typeface="Comic Sans MS" pitchFamily="66" charset="0"/>
                <a:ea typeface="ＭＳ Ｐゴシック" pitchFamily="34" charset="-128"/>
                <a:cs typeface="+mn-cs"/>
              </a:rPr>
              <a:t>1972, page 175;</a:t>
            </a:r>
            <a:r>
              <a:rPr lang="en-US" sz="1400" i="1" baseline="-25000">
                <a:solidFill>
                  <a:srgbClr val="FAF40C"/>
                </a:solidFill>
                <a:latin typeface="Comic Sans MS" pitchFamily="66" charset="0"/>
                <a:ea typeface="ＭＳ Ｐゴシック" pitchFamily="34" charset="-128"/>
                <a:cs typeface="+mn-cs"/>
              </a:rPr>
              <a:t>       </a:t>
            </a:r>
            <a:r>
              <a:rPr lang="en-US" sz="1400" baseline="-25000">
                <a:solidFill>
                  <a:srgbClr val="FAF40C"/>
                </a:solidFill>
                <a:latin typeface="Comic Sans MS" pitchFamily="66" charset="0"/>
                <a:ea typeface="ＭＳ Ｐゴシック" pitchFamily="34" charset="-128"/>
                <a:cs typeface="+mn-cs"/>
              </a:rPr>
              <a:t>Peter Stoner,</a:t>
            </a:r>
            <a:r>
              <a:rPr lang="en-US" sz="1400" i="1" baseline="-25000">
                <a:solidFill>
                  <a:srgbClr val="FAF40C"/>
                </a:solidFill>
                <a:latin typeface="Comic Sans MS" pitchFamily="66" charset="0"/>
                <a:ea typeface="ＭＳ Ｐゴシック" pitchFamily="34" charset="-128"/>
                <a:cs typeface="+mn-cs"/>
              </a:rPr>
              <a:t> Science Speaks, </a:t>
            </a:r>
            <a:r>
              <a:rPr lang="en-US" sz="1400" baseline="-25000">
                <a:solidFill>
                  <a:srgbClr val="FAF40C"/>
                </a:solidFill>
                <a:latin typeface="Comic Sans MS" pitchFamily="66" charset="0"/>
                <a:ea typeface="ＭＳ Ｐゴシック" pitchFamily="34" charset="-128"/>
                <a:cs typeface="+mn-cs"/>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5740" name="Text Box 12"/>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p>
            <a:pPr algn="ctr">
              <a:spcBef>
                <a:spcPct val="50000"/>
              </a:spcBef>
              <a:defRPr/>
            </a:pPr>
            <a:r>
              <a:rPr lang="en-US" sz="2000" i="1">
                <a:solidFill>
                  <a:srgbClr val="FAF40C"/>
                </a:solidFill>
                <a:latin typeface="Arial" pitchFamily="34" charset="0"/>
                <a:ea typeface="ＭＳ Ｐゴシック" pitchFamily="34" charset="-128"/>
                <a:cs typeface="+mn-cs"/>
              </a:rPr>
              <a:t>*</a:t>
            </a:r>
          </a:p>
          <a:p>
            <a:pPr>
              <a:spcBef>
                <a:spcPct val="50000"/>
              </a:spcBef>
              <a:defRPr/>
            </a:pPr>
            <a:endParaRPr lang="en-US">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85741" name="Text Box 13"/>
          <p:cNvSpPr txBox="1">
            <a:spLocks noChangeArrowheads="1"/>
          </p:cNvSpPr>
          <p:nvPr/>
        </p:nvSpPr>
        <p:spPr bwMode="auto">
          <a:xfrm>
            <a:off x="652463" y="265113"/>
            <a:ext cx="7780337" cy="1754187"/>
          </a:xfrm>
          <a:prstGeom prst="rect">
            <a:avLst/>
          </a:prstGeom>
          <a:noFill/>
          <a:ln>
            <a:noFill/>
          </a:ln>
          <a:effectLst>
            <a:outerShdw blurRad="63500" dist="38099" dir="2700000"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sz="2400" i="1" dirty="0">
                <a:solidFill>
                  <a:srgbClr val="FAF40C"/>
                </a:solidFill>
                <a:latin typeface="Arial" charset="0"/>
                <a:ea typeface="ＭＳ Ｐゴシック" pitchFamily="34" charset="-128"/>
                <a:cs typeface="+mn-cs"/>
              </a:rPr>
              <a:t>PUORHEI RIIKRII ZO KECII NUNU KIKEMHIE DI JISU KHRISTA PENUO MU LHOU VOR SHI, NO LESHII YAMO?</a:t>
            </a:r>
          </a:p>
          <a:p>
            <a:pPr algn="ctr">
              <a:spcBef>
                <a:spcPct val="50000"/>
              </a:spcBef>
              <a:defRPr/>
            </a:pPr>
            <a:endParaRPr lang="en-US" sz="2400" i="1" dirty="0">
              <a:solidFill>
                <a:srgbClr val="FAF40C"/>
              </a:solidFill>
              <a:latin typeface="Arial"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0" y="863600"/>
            <a:ext cx="8061325" cy="2513013"/>
          </a:xfrm>
          <a:prstGeom prst="rect">
            <a:avLst/>
          </a:prstGeom>
          <a:noFill/>
          <a:ln>
            <a:noFill/>
          </a:ln>
          <a:effectLst>
            <a:outerShdw blurRad="63500" dist="46662" dir="2115817"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4400" baseline="-25000" dirty="0">
                <a:solidFill>
                  <a:srgbClr val="FAF40C"/>
                </a:solidFill>
                <a:latin typeface="Comic Sans MS" pitchFamily="66" charset="0"/>
                <a:ea typeface="ＭＳ Ｐゴシック" pitchFamily="34" charset="-128"/>
                <a:cs typeface="+mn-cs"/>
              </a:rPr>
              <a:t>SIITEIU NUNU VOR TSIE KETSO MIAPUO KELHOU NU MHACA </a:t>
            </a:r>
            <a:r>
              <a:rPr lang="en-US" sz="6000" baseline="-25000" dirty="0">
                <a:solidFill>
                  <a:srgbClr val="99CCFF"/>
                </a:solidFill>
                <a:latin typeface="Comic Sans MS" pitchFamily="66" charset="0"/>
                <a:ea typeface="ＭＳ Ｐゴシック" pitchFamily="34" charset="-128"/>
                <a:cs typeface="+mn-cs"/>
              </a:rPr>
              <a:t>8</a:t>
            </a:r>
            <a:r>
              <a:rPr lang="en-US" sz="6000" baseline="-25000" dirty="0">
                <a:solidFill>
                  <a:srgbClr val="FAF40C"/>
                </a:solidFill>
                <a:latin typeface="Comic Sans MS" pitchFamily="66" charset="0"/>
                <a:ea typeface="ＭＳ Ｐゴシック" pitchFamily="34" charset="-128"/>
                <a:cs typeface="+mn-cs"/>
              </a:rPr>
              <a:t> </a:t>
            </a:r>
            <a:r>
              <a:rPr lang="en-US" sz="4400" baseline="-25000" dirty="0">
                <a:solidFill>
                  <a:srgbClr val="FAF40C"/>
                </a:solidFill>
                <a:latin typeface="Comic Sans MS" pitchFamily="66" charset="0"/>
                <a:ea typeface="ＭＳ Ｐゴシック" pitchFamily="34" charset="-128"/>
                <a:cs typeface="+mn-cs"/>
              </a:rPr>
              <a:t>RIIBEI ZOREI CHIITUOII DI PUPIE KEZHII CHIITSEI LIE KETUO KEMERII KIDE BAGA?</a:t>
            </a:r>
          </a:p>
        </p:txBody>
      </p:sp>
      <p:sp>
        <p:nvSpPr>
          <p:cNvPr id="568327" name="Text Box 7"/>
          <p:cNvSpPr txBox="1">
            <a:spLocks noChangeArrowheads="1"/>
          </p:cNvSpPr>
          <p:nvPr/>
        </p:nvSpPr>
        <p:spPr bwMode="auto">
          <a:xfrm>
            <a:off x="1393825" y="3651250"/>
            <a:ext cx="6227763" cy="814388"/>
          </a:xfrm>
          <a:prstGeom prst="rect">
            <a:avLst/>
          </a:prstGeom>
          <a:noFill/>
          <a:ln>
            <a:noFill/>
          </a:ln>
          <a:effectLst>
            <a:outerShdw blurRad="63500" dist="46662" dir="2115817"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60000"/>
              </a:lnSpc>
              <a:spcBef>
                <a:spcPct val="50000"/>
              </a:spcBef>
              <a:defRPr/>
            </a:pPr>
            <a:r>
              <a:rPr lang="en-US" sz="4000" i="1" baseline="-25000" dirty="0">
                <a:solidFill>
                  <a:srgbClr val="33CC33"/>
                </a:solidFill>
                <a:latin typeface="Comic Sans MS" pitchFamily="66" charset="0"/>
                <a:ea typeface="ＭＳ Ｐゴシック" pitchFamily="34" charset="-128"/>
                <a:cs typeface="+mn-cs"/>
              </a:rPr>
              <a:t>KELAKESHII:SOIINYIE NYIE ZA</a:t>
            </a:r>
          </a:p>
          <a:p>
            <a:pPr algn="ctr">
              <a:lnSpc>
                <a:spcPct val="60000"/>
              </a:lnSpc>
              <a:spcBef>
                <a:spcPct val="50000"/>
              </a:spcBef>
              <a:defRPr/>
            </a:pPr>
            <a:r>
              <a:rPr lang="en-US" sz="4000" i="1" baseline="-25000" dirty="0">
                <a:solidFill>
                  <a:srgbClr val="33CC33"/>
                </a:solidFill>
                <a:latin typeface="Comic Sans MS" pitchFamily="66" charset="0"/>
                <a:ea typeface="ＭＳ Ｐゴシック" pitchFamily="34" charset="-128"/>
                <a:cs typeface="+mn-cs"/>
              </a:rPr>
              <a:t> KRIEPUO DONU ZA PUO (10 </a:t>
            </a:r>
            <a:r>
              <a:rPr lang="en-US" sz="2800" i="1" baseline="30000" dirty="0">
                <a:solidFill>
                  <a:srgbClr val="33CC33"/>
                </a:solidFill>
                <a:latin typeface="Comic Sans MS" pitchFamily="66" charset="0"/>
                <a:ea typeface="ＭＳ Ｐゴシック" pitchFamily="34" charset="-128"/>
                <a:cs typeface="+mn-cs"/>
              </a:rPr>
              <a:t>17</a:t>
            </a:r>
            <a:r>
              <a:rPr lang="en-US" sz="4000" i="1" baseline="-25000" dirty="0">
                <a:solidFill>
                  <a:srgbClr val="33CC33"/>
                </a:solidFill>
                <a:latin typeface="Comic Sans MS" pitchFamily="66" charset="0"/>
                <a:ea typeface="ＭＳ Ｐゴシック" pitchFamily="34" charset="-128"/>
                <a:cs typeface="+mn-cs"/>
              </a:rPr>
              <a:t>)</a:t>
            </a:r>
          </a:p>
        </p:txBody>
      </p:sp>
      <p:sp>
        <p:nvSpPr>
          <p:cNvPr id="568328" name="Text Box 8"/>
          <p:cNvSpPr txBox="1">
            <a:spLocks noChangeArrowheads="1"/>
          </p:cNvSpPr>
          <p:nvPr/>
        </p:nvSpPr>
        <p:spPr bwMode="auto">
          <a:xfrm>
            <a:off x="976313" y="4640263"/>
            <a:ext cx="716915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spcBef>
                <a:spcPct val="50000"/>
              </a:spcBef>
              <a:defRPr/>
            </a:pPr>
            <a:r>
              <a:rPr lang="en-US" sz="6000" b="0" baseline="-25000" dirty="0">
                <a:latin typeface="Comic Sans MS" pitchFamily="66" charset="0"/>
                <a:ea typeface="ＭＳ Ｐゴシック" pitchFamily="34" charset="-128"/>
                <a:cs typeface="+mn-cs"/>
              </a:rPr>
              <a:t>1:100,000,000,000,000,000</a:t>
            </a:r>
          </a:p>
        </p:txBody>
      </p:sp>
      <p:sp>
        <p:nvSpPr>
          <p:cNvPr id="568331" name="Oval 11"/>
          <p:cNvSpPr>
            <a:spLocks noChangeArrowheads="1"/>
          </p:cNvSpPr>
          <p:nvPr/>
        </p:nvSpPr>
        <p:spPr bwMode="auto">
          <a:xfrm>
            <a:off x="6289675" y="14128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68337" name="Text Box 17"/>
          <p:cNvSpPr txBox="1">
            <a:spLocks noChangeArrowheads="1"/>
          </p:cNvSpPr>
          <p:nvPr/>
        </p:nvSpPr>
        <p:spPr bwMode="auto">
          <a:xfrm>
            <a:off x="619125" y="6315075"/>
            <a:ext cx="8274050" cy="20161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ＭＳ Ｐゴシック" pitchFamily="34" charset="-128"/>
                <a:cs typeface="+mn-cs"/>
              </a:rPr>
              <a:t>*Source:  Josh MacDowell, </a:t>
            </a:r>
            <a:r>
              <a:rPr lang="en-US" sz="1400" i="1" baseline="-25000">
                <a:solidFill>
                  <a:srgbClr val="FAF40C"/>
                </a:solidFill>
                <a:latin typeface="Comic Sans MS" pitchFamily="66" charset="0"/>
                <a:ea typeface="ＭＳ Ｐゴシック" pitchFamily="34" charset="-128"/>
                <a:cs typeface="+mn-cs"/>
              </a:rPr>
              <a:t>Evidence That Demands A Verdict, </a:t>
            </a:r>
            <a:r>
              <a:rPr lang="en-US" sz="1400" baseline="-25000">
                <a:solidFill>
                  <a:srgbClr val="FAF40C"/>
                </a:solidFill>
                <a:latin typeface="Comic Sans MS" pitchFamily="66" charset="0"/>
                <a:ea typeface="ＭＳ Ｐゴシック" pitchFamily="34" charset="-128"/>
                <a:cs typeface="+mn-cs"/>
              </a:rPr>
              <a:t>1972, page 175;</a:t>
            </a:r>
            <a:r>
              <a:rPr lang="en-US" sz="1400" i="1" baseline="-25000">
                <a:solidFill>
                  <a:srgbClr val="FAF40C"/>
                </a:solidFill>
                <a:latin typeface="Comic Sans MS" pitchFamily="66" charset="0"/>
                <a:ea typeface="ＭＳ Ｐゴシック" pitchFamily="34" charset="-128"/>
                <a:cs typeface="+mn-cs"/>
              </a:rPr>
              <a:t>       </a:t>
            </a:r>
            <a:r>
              <a:rPr lang="en-US" sz="1400" baseline="-25000">
                <a:solidFill>
                  <a:srgbClr val="FAF40C"/>
                </a:solidFill>
                <a:latin typeface="Comic Sans MS" pitchFamily="66" charset="0"/>
                <a:ea typeface="ＭＳ Ｐゴシック" pitchFamily="34" charset="-128"/>
                <a:cs typeface="+mn-cs"/>
              </a:rPr>
              <a:t>Peter Stoner,</a:t>
            </a:r>
            <a:r>
              <a:rPr lang="en-US" sz="1400" i="1" baseline="-25000">
                <a:solidFill>
                  <a:srgbClr val="FAF40C"/>
                </a:solidFill>
                <a:latin typeface="Comic Sans MS" pitchFamily="66" charset="0"/>
                <a:ea typeface="ＭＳ Ｐゴシック" pitchFamily="34" charset="-128"/>
                <a:cs typeface="+mn-cs"/>
              </a:rPr>
              <a:t> Science Speaks, </a:t>
            </a:r>
            <a:r>
              <a:rPr lang="en-US" sz="1400" baseline="-25000">
                <a:solidFill>
                  <a:srgbClr val="FAF40C"/>
                </a:solidFill>
                <a:latin typeface="Comic Sans MS" pitchFamily="66" charset="0"/>
                <a:ea typeface="ＭＳ Ｐゴシック" pitchFamily="34" charset="-128"/>
                <a:cs typeface="+mn-cs"/>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69888"/>
          </a:xfrm>
          <a:prstGeom prst="rect">
            <a:avLst/>
          </a:prstGeom>
          <a:noFill/>
          <a:ln>
            <a:noFill/>
          </a:ln>
          <a:effectLst>
            <a:outerShdw blurRad="63500" dist="38099" dir="2700000"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smtClean="0">
                <a:latin typeface="Arial" charset="0"/>
              </a:rPr>
              <a:t>SIZOII REI…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1938338"/>
          </a:xfrm>
          <a:prstGeom prst="rect">
            <a:avLst/>
          </a:prstGeom>
          <a:noFill/>
          <a:ln>
            <a:noFill/>
          </a:ln>
          <a:effectLst>
            <a:outerShdw blurRad="63500" dist="46662" dir="2115817"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4400" baseline="-25000" dirty="0">
                <a:solidFill>
                  <a:srgbClr val="FAF40C"/>
                </a:solidFill>
                <a:latin typeface="Comic Sans MS" pitchFamily="66" charset="0"/>
                <a:ea typeface="ＭＳ Ｐゴシック" pitchFamily="34" charset="-128"/>
                <a:cs typeface="+mn-cs"/>
              </a:rPr>
              <a:t>SIITEIU NUNU VOR TSIE KETSO MIAPUO KELHOU NU(</a:t>
            </a:r>
            <a:r>
              <a:rPr lang="en-US" sz="4400" u="sng" baseline="-25000" dirty="0">
                <a:solidFill>
                  <a:srgbClr val="FAF40C"/>
                </a:solidFill>
                <a:latin typeface="Comic Sans MS" pitchFamily="66" charset="0"/>
                <a:ea typeface="ＭＳ Ｐゴシック" pitchFamily="34" charset="-128"/>
                <a:cs typeface="+mn-cs"/>
              </a:rPr>
              <a:t>300 DONU</a:t>
            </a:r>
            <a:r>
              <a:rPr lang="en-US" sz="4400" baseline="-25000" dirty="0">
                <a:solidFill>
                  <a:srgbClr val="FAF40C"/>
                </a:solidFill>
                <a:latin typeface="Comic Sans MS" pitchFamily="66" charset="0"/>
                <a:ea typeface="ＭＳ Ｐゴシック" pitchFamily="34" charset="-128"/>
                <a:cs typeface="+mn-cs"/>
              </a:rPr>
              <a:t>)MHA </a:t>
            </a:r>
            <a:r>
              <a:rPr lang="en-US" sz="4400" baseline="-25000" dirty="0">
                <a:solidFill>
                  <a:schemeClr val="accent2">
                    <a:lumMod val="10000"/>
                    <a:lumOff val="90000"/>
                  </a:schemeClr>
                </a:solidFill>
                <a:latin typeface="Comic Sans MS" pitchFamily="66" charset="0"/>
                <a:ea typeface="ＭＳ Ｐゴシック" pitchFamily="34" charset="-128"/>
                <a:cs typeface="+mn-cs"/>
              </a:rPr>
              <a:t>40</a:t>
            </a:r>
            <a:r>
              <a:rPr lang="en-US" sz="4400" baseline="-25000" dirty="0">
                <a:solidFill>
                  <a:srgbClr val="FAF40C"/>
                </a:solidFill>
                <a:latin typeface="Comic Sans MS" pitchFamily="66" charset="0"/>
                <a:ea typeface="ＭＳ Ｐゴシック" pitchFamily="34" charset="-128"/>
                <a:cs typeface="+mn-cs"/>
              </a:rPr>
              <a:t> ZOREI CHIITUOII DI PUPIE KETUO CHIITSEI KELIE:</a:t>
            </a:r>
            <a:endParaRPr lang="en-US" sz="3200" baseline="-25000" dirty="0">
              <a:solidFill>
                <a:srgbClr val="FAF40C"/>
              </a:solidFill>
              <a:latin typeface="Comic Sans MS" pitchFamily="66" charset="0"/>
              <a:ea typeface="ＭＳ Ｐゴシック" pitchFamily="34" charset="-128"/>
              <a:cs typeface="+mn-cs"/>
            </a:endParaRPr>
          </a:p>
        </p:txBody>
      </p:sp>
      <p:sp>
        <p:nvSpPr>
          <p:cNvPr id="560138" name="Text Box 10"/>
          <p:cNvSpPr txBox="1">
            <a:spLocks noChangeArrowheads="1"/>
          </p:cNvSpPr>
          <p:nvPr/>
        </p:nvSpPr>
        <p:spPr bwMode="auto">
          <a:xfrm>
            <a:off x="-112713" y="3416300"/>
            <a:ext cx="9355138" cy="584200"/>
          </a:xfrm>
          <a:prstGeom prst="rect">
            <a:avLst/>
          </a:prstGeom>
          <a:noFill/>
          <a:ln>
            <a:noFill/>
          </a:ln>
          <a:effectLst>
            <a:outerShdw blurRad="63500" dist="46662" dir="2115817"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4800" baseline="-25000" dirty="0">
                <a:solidFill>
                  <a:srgbClr val="33CC33"/>
                </a:solidFill>
                <a:latin typeface="Comic Sans MS" pitchFamily="66" charset="0"/>
                <a:ea typeface="ＭＳ Ｐゴシック" pitchFamily="34" charset="-128"/>
                <a:cs typeface="+mn-cs"/>
              </a:rPr>
              <a:t>KELAKESHII: </a:t>
            </a:r>
            <a:r>
              <a:rPr lang="en-US" sz="4800" baseline="-25000" dirty="0" err="1">
                <a:solidFill>
                  <a:srgbClr val="33CC33"/>
                </a:solidFill>
                <a:latin typeface="Comic Sans MS" pitchFamily="66" charset="0"/>
                <a:ea typeface="ＭＳ Ｐゴシック" pitchFamily="34" charset="-128"/>
                <a:cs typeface="+mn-cs"/>
              </a:rPr>
              <a:t>Soiinyie</a:t>
            </a:r>
            <a:r>
              <a:rPr lang="en-US" sz="4800" baseline="-25000" dirty="0">
                <a:solidFill>
                  <a:srgbClr val="33CC33"/>
                </a:solidFill>
                <a:latin typeface="Comic Sans MS" pitchFamily="66" charset="0"/>
                <a:ea typeface="ＭＳ Ｐゴシック" pitchFamily="34" charset="-128"/>
                <a:cs typeface="+mn-cs"/>
              </a:rPr>
              <a:t> </a:t>
            </a:r>
            <a:r>
              <a:rPr lang="en-US" sz="4800" baseline="-25000" dirty="0" err="1">
                <a:solidFill>
                  <a:srgbClr val="33CC33"/>
                </a:solidFill>
                <a:latin typeface="Comic Sans MS" pitchFamily="66" charset="0"/>
                <a:ea typeface="ＭＳ Ｐゴシック" pitchFamily="34" charset="-128"/>
                <a:cs typeface="+mn-cs"/>
              </a:rPr>
              <a:t>nyie</a:t>
            </a:r>
            <a:r>
              <a:rPr lang="en-US" sz="4800" baseline="-25000" dirty="0">
                <a:solidFill>
                  <a:srgbClr val="33CC33"/>
                </a:solidFill>
                <a:latin typeface="Comic Sans MS" pitchFamily="66" charset="0"/>
                <a:ea typeface="ＭＳ Ｐゴシック" pitchFamily="34" charset="-128"/>
                <a:cs typeface="+mn-cs"/>
              </a:rPr>
              <a:t> </a:t>
            </a:r>
            <a:r>
              <a:rPr lang="en-US" sz="4800" baseline="-25000" dirty="0" err="1">
                <a:solidFill>
                  <a:srgbClr val="33CC33"/>
                </a:solidFill>
                <a:latin typeface="Comic Sans MS" pitchFamily="66" charset="0"/>
                <a:ea typeface="ＭＳ Ｐゴシック" pitchFamily="34" charset="-128"/>
                <a:cs typeface="+mn-cs"/>
              </a:rPr>
              <a:t>donu</a:t>
            </a:r>
            <a:r>
              <a:rPr lang="en-US" sz="4800" baseline="-25000" dirty="0">
                <a:solidFill>
                  <a:srgbClr val="33CC33"/>
                </a:solidFill>
                <a:latin typeface="Comic Sans MS" pitchFamily="66" charset="0"/>
                <a:ea typeface="ＭＳ Ｐゴシック" pitchFamily="34" charset="-128"/>
                <a:cs typeface="+mn-cs"/>
              </a:rPr>
              <a:t> </a:t>
            </a:r>
            <a:r>
              <a:rPr lang="en-US" sz="4800" baseline="-25000" dirty="0" err="1">
                <a:solidFill>
                  <a:srgbClr val="33CC33"/>
                </a:solidFill>
                <a:latin typeface="Comic Sans MS" pitchFamily="66" charset="0"/>
                <a:ea typeface="ＭＳ Ｐゴシック" pitchFamily="34" charset="-128"/>
                <a:cs typeface="+mn-cs"/>
              </a:rPr>
              <a:t>za</a:t>
            </a:r>
            <a:r>
              <a:rPr lang="en-US" sz="4800" baseline="-25000" dirty="0">
                <a:solidFill>
                  <a:srgbClr val="33CC33"/>
                </a:solidFill>
                <a:latin typeface="Comic Sans MS" pitchFamily="66" charset="0"/>
                <a:ea typeface="ＭＳ Ｐゴシック" pitchFamily="34" charset="-128"/>
                <a:cs typeface="+mn-cs"/>
              </a:rPr>
              <a:t> </a:t>
            </a:r>
            <a:r>
              <a:rPr lang="en-US" sz="4800" baseline="-25000" dirty="0" err="1">
                <a:solidFill>
                  <a:srgbClr val="33CC33"/>
                </a:solidFill>
                <a:latin typeface="Comic Sans MS" pitchFamily="66" charset="0"/>
                <a:ea typeface="ＭＳ Ｐゴシック" pitchFamily="34" charset="-128"/>
                <a:cs typeface="+mn-cs"/>
              </a:rPr>
              <a:t>puo</a:t>
            </a:r>
            <a:r>
              <a:rPr lang="en-US" sz="4000" baseline="-25000" dirty="0">
                <a:solidFill>
                  <a:srgbClr val="33CC33"/>
                </a:solidFill>
                <a:latin typeface="Comic Sans MS" pitchFamily="66" charset="0"/>
                <a:ea typeface="ＭＳ Ｐゴシック" pitchFamily="34" charset="-128"/>
                <a:cs typeface="+mn-cs"/>
              </a:rPr>
              <a:t> 10</a:t>
            </a:r>
            <a:r>
              <a:rPr lang="en-US" sz="4000" baseline="30000" dirty="0">
                <a:solidFill>
                  <a:srgbClr val="33CC33"/>
                </a:solidFill>
                <a:latin typeface="Comic Sans MS" pitchFamily="66" charset="0"/>
                <a:ea typeface="ＭＳ Ｐゴシック" pitchFamily="34" charset="-128"/>
                <a:cs typeface="+mn-cs"/>
              </a:rPr>
              <a:t>157</a:t>
            </a:r>
            <a:endParaRPr lang="en-US" sz="4000" baseline="-25000" dirty="0">
              <a:solidFill>
                <a:srgbClr val="33CC33"/>
              </a:solidFill>
              <a:latin typeface="Comic Sans MS" pitchFamily="66" charset="0"/>
              <a:ea typeface="ＭＳ Ｐゴシック" pitchFamily="34" charset="-128"/>
              <a:cs typeface="+mn-cs"/>
            </a:endParaRPr>
          </a:p>
        </p:txBody>
      </p:sp>
      <p:sp>
        <p:nvSpPr>
          <p:cNvPr id="560148" name="Text Box 20"/>
          <p:cNvSpPr txBox="1">
            <a:spLocks noChangeArrowheads="1"/>
          </p:cNvSpPr>
          <p:nvPr/>
        </p:nvSpPr>
        <p:spPr bwMode="auto">
          <a:xfrm>
            <a:off x="171450" y="4408488"/>
            <a:ext cx="8893175"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3200" baseline="-25000" dirty="0">
                <a:latin typeface="Comic Sans MS" pitchFamily="66" charset="0"/>
                <a:ea typeface="ＭＳ Ｐゴシック" pitchFamily="34" charset="-128"/>
                <a:cs typeface="+mn-cs"/>
              </a:rPr>
              <a:t>1:10,000,000,000,000,000,000,000,000,000,000,000,000,000, 000,000,000,000,000,000,000,000,000,000,000,000,000,000, 000,000,000,000,000,000,000,000,000,000,000,000,000,000, 000,000,000,000,000,000,000,000,000,000,000,000</a:t>
            </a:r>
            <a:endParaRPr lang="en-US" sz="3200" baseline="-25000" dirty="0">
              <a:solidFill>
                <a:srgbClr val="FAF40C"/>
              </a:solidFill>
              <a:latin typeface="Comic Sans MS" pitchFamily="66" charset="0"/>
              <a:ea typeface="ＭＳ Ｐゴシック" pitchFamily="34" charset="-128"/>
              <a:cs typeface="+mn-cs"/>
            </a:endParaRPr>
          </a:p>
        </p:txBody>
      </p:sp>
      <p:sp>
        <p:nvSpPr>
          <p:cNvPr id="560151" name="Oval 23"/>
          <p:cNvSpPr>
            <a:spLocks noChangeArrowheads="1"/>
          </p:cNvSpPr>
          <p:nvPr/>
        </p:nvSpPr>
        <p:spPr bwMode="auto">
          <a:xfrm>
            <a:off x="1308100" y="18542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60156" name="Text Box 28"/>
          <p:cNvSpPr txBox="1">
            <a:spLocks noChangeArrowheads="1"/>
          </p:cNvSpPr>
          <p:nvPr/>
        </p:nvSpPr>
        <p:spPr bwMode="auto">
          <a:xfrm>
            <a:off x="619125" y="6315075"/>
            <a:ext cx="8274050" cy="20161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ＭＳ Ｐゴシック" pitchFamily="34" charset="-128"/>
                <a:cs typeface="+mn-cs"/>
              </a:rPr>
              <a:t>*Source:  Josh MacDowell, </a:t>
            </a:r>
            <a:r>
              <a:rPr lang="en-US" sz="1400" i="1" baseline="-25000">
                <a:solidFill>
                  <a:srgbClr val="FAF40C"/>
                </a:solidFill>
                <a:latin typeface="Comic Sans MS" pitchFamily="66" charset="0"/>
                <a:ea typeface="ＭＳ Ｐゴシック" pitchFamily="34" charset="-128"/>
                <a:cs typeface="+mn-cs"/>
              </a:rPr>
              <a:t>Evidence That Demands A Verdict, </a:t>
            </a:r>
            <a:r>
              <a:rPr lang="en-US" sz="1400" baseline="-25000">
                <a:solidFill>
                  <a:srgbClr val="FAF40C"/>
                </a:solidFill>
                <a:latin typeface="Comic Sans MS" pitchFamily="66" charset="0"/>
                <a:ea typeface="ＭＳ Ｐゴシック" pitchFamily="34" charset="-128"/>
                <a:cs typeface="+mn-cs"/>
              </a:rPr>
              <a:t>1972, page 175;</a:t>
            </a:r>
            <a:r>
              <a:rPr lang="en-US" sz="1400" i="1" baseline="-25000">
                <a:solidFill>
                  <a:srgbClr val="FAF40C"/>
                </a:solidFill>
                <a:latin typeface="Comic Sans MS" pitchFamily="66" charset="0"/>
                <a:ea typeface="ＭＳ Ｐゴシック" pitchFamily="34" charset="-128"/>
                <a:cs typeface="+mn-cs"/>
              </a:rPr>
              <a:t>       </a:t>
            </a:r>
            <a:r>
              <a:rPr lang="en-US" sz="1400" baseline="-25000">
                <a:solidFill>
                  <a:srgbClr val="FAF40C"/>
                </a:solidFill>
                <a:latin typeface="Comic Sans MS" pitchFamily="66" charset="0"/>
                <a:ea typeface="ＭＳ Ｐゴシック" pitchFamily="34" charset="-128"/>
                <a:cs typeface="+mn-cs"/>
              </a:rPr>
              <a:t>Peter Stoner,</a:t>
            </a:r>
            <a:r>
              <a:rPr lang="en-US" sz="1400" i="1" baseline="-25000">
                <a:solidFill>
                  <a:srgbClr val="FAF40C"/>
                </a:solidFill>
                <a:latin typeface="Comic Sans MS" pitchFamily="66" charset="0"/>
                <a:ea typeface="ＭＳ Ｐゴシック" pitchFamily="34" charset="-128"/>
                <a:cs typeface="+mn-cs"/>
              </a:rPr>
              <a:t> Science Speaks, </a:t>
            </a:r>
            <a:r>
              <a:rPr lang="en-US" sz="1400" baseline="-25000">
                <a:solidFill>
                  <a:srgbClr val="FAF40C"/>
                </a:solidFill>
                <a:latin typeface="Comic Sans MS" pitchFamily="66" charset="0"/>
                <a:ea typeface="ＭＳ Ｐゴシック" pitchFamily="34" charset="-128"/>
                <a:cs typeface="+mn-cs"/>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69888"/>
          </a:xfrm>
          <a:prstGeom prst="rect">
            <a:avLst/>
          </a:prstGeom>
          <a:noFill/>
          <a:ln>
            <a:noFill/>
          </a:ln>
          <a:effectLst>
            <a:outerShdw blurRad="63500" dist="38099" dir="2700000"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3200" i="1" smtClean="0">
                <a:latin typeface="Arial" charset="0"/>
              </a:rPr>
              <a:t>DOUPUO LE KEHIE SASHII KHE…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0" y="177800"/>
            <a:ext cx="9144000" cy="35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2400" dirty="0">
                <a:solidFill>
                  <a:schemeClr val="folHlink"/>
                </a:solidFill>
                <a:latin typeface="Times New Roman" pitchFamily="18" charset="0"/>
                <a:ea typeface="ＭＳ Ｐゴシック" pitchFamily="34" charset="-128"/>
                <a:cs typeface="+mn-cs"/>
              </a:rPr>
              <a:t>David </a:t>
            </a:r>
            <a:r>
              <a:rPr lang="en-US" sz="2400" dirty="0" err="1">
                <a:solidFill>
                  <a:schemeClr val="folHlink"/>
                </a:solidFill>
                <a:latin typeface="Times New Roman" pitchFamily="18" charset="0"/>
                <a:ea typeface="ＭＳ Ｐゴシック" pitchFamily="34" charset="-128"/>
                <a:cs typeface="+mn-cs"/>
              </a:rPr>
              <a:t>geinu</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kevor</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kedi</a:t>
            </a:r>
            <a:r>
              <a:rPr lang="en-US" sz="2400" dirty="0">
                <a:solidFill>
                  <a:schemeClr val="folHlink"/>
                </a:solidFill>
                <a:latin typeface="Times New Roman" pitchFamily="18" charset="0"/>
                <a:ea typeface="ＭＳ Ｐゴシック" pitchFamily="34" charset="-128"/>
                <a:cs typeface="+mn-cs"/>
              </a:rPr>
              <a:t> </a:t>
            </a:r>
            <a:r>
              <a:rPr lang="en-US" sz="2400" dirty="0" err="1">
                <a:solidFill>
                  <a:schemeClr val="folHlink"/>
                </a:solidFill>
                <a:latin typeface="Times New Roman" pitchFamily="18" charset="0"/>
                <a:ea typeface="ＭＳ Ｐゴシック" pitchFamily="34" charset="-128"/>
                <a:cs typeface="+mn-cs"/>
              </a:rPr>
              <a:t>yie</a:t>
            </a:r>
            <a:r>
              <a:rPr lang="en-US" sz="2400" dirty="0">
                <a:solidFill>
                  <a:schemeClr val="folHlink"/>
                </a:solidFill>
                <a:latin typeface="Times New Roman" pitchFamily="18" charset="0"/>
                <a:ea typeface="ＭＳ Ｐゴシック" pitchFamily="34" charset="-128"/>
                <a:cs typeface="+mn-cs"/>
              </a:rPr>
              <a:t>*</a:t>
            </a:r>
            <a:endParaRPr lang="en-US" sz="1800" dirty="0">
              <a:solidFill>
                <a:schemeClr val="folHlink"/>
              </a:solidFill>
              <a:latin typeface="Times New Roman" pitchFamily="18" charset="0"/>
              <a:ea typeface="ＭＳ Ｐゴシック" pitchFamily="34" charset="-128"/>
              <a:cs typeface="+mn-cs"/>
            </a:endParaRPr>
          </a:p>
        </p:txBody>
      </p:sp>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5360" name="Text Box 48"/>
          <p:cNvSpPr txBox="1">
            <a:spLocks noChangeArrowheads="1"/>
          </p:cNvSpPr>
          <p:nvPr/>
        </p:nvSpPr>
        <p:spPr bwMode="auto">
          <a:xfrm>
            <a:off x="300038" y="2633663"/>
            <a:ext cx="4440237"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800">
                <a:solidFill>
                  <a:srgbClr val="14FF7E"/>
                </a:solidFill>
                <a:latin typeface="Arial" charset="0"/>
              </a:rPr>
              <a:t>• </a:t>
            </a:r>
            <a:r>
              <a:rPr lang="en-US" sz="2400" u="sng">
                <a:solidFill>
                  <a:schemeClr val="folHlink"/>
                </a:solidFill>
                <a:latin typeface="Arial" charset="0"/>
              </a:rPr>
              <a:t>UCHII UZIE</a:t>
            </a:r>
            <a:r>
              <a:rPr lang="en-US" sz="2400">
                <a:solidFill>
                  <a:srgbClr val="14FF7E"/>
                </a:solidFill>
                <a:latin typeface="Arial" charset="0"/>
              </a:rPr>
              <a:t> GEINU KEPAR</a:t>
            </a:r>
          </a:p>
          <a:p>
            <a:pPr>
              <a:lnSpc>
                <a:spcPct val="50000"/>
              </a:lnSpc>
              <a:spcBef>
                <a:spcPct val="50000"/>
              </a:spcBef>
            </a:pPr>
            <a:r>
              <a:rPr lang="en-US" sz="2000">
                <a:latin typeface="Arial" charset="0"/>
              </a:rPr>
              <a:t>• Pesie se Adam gei la kevo</a:t>
            </a:r>
          </a:p>
          <a:p>
            <a:pPr>
              <a:lnSpc>
                <a:spcPct val="50000"/>
              </a:lnSpc>
              <a:spcBef>
                <a:spcPct val="50000"/>
              </a:spcBef>
            </a:pPr>
            <a:r>
              <a:rPr lang="en-US" sz="2000">
                <a:latin typeface="Arial" charset="0"/>
              </a:rPr>
              <a:t>     </a:t>
            </a:r>
            <a:r>
              <a:rPr lang="en-US" sz="2000">
                <a:solidFill>
                  <a:srgbClr val="14FF7E"/>
                </a:solidFill>
                <a:latin typeface="Arial" charset="0"/>
              </a:rPr>
              <a:t> Maria geinu kevor,</a:t>
            </a:r>
          </a:p>
          <a:p>
            <a:pPr>
              <a:lnSpc>
                <a:spcPct val="50000"/>
              </a:lnSpc>
              <a:spcBef>
                <a:spcPct val="50000"/>
              </a:spcBef>
            </a:pPr>
            <a:r>
              <a:rPr lang="en-US" sz="2000">
                <a:solidFill>
                  <a:srgbClr val="14FF7E"/>
                </a:solidFill>
                <a:latin typeface="Arial" charset="0"/>
              </a:rPr>
              <a:t>      puo nuose nuoyie</a:t>
            </a:r>
          </a:p>
          <a:p>
            <a:pPr>
              <a:lnSpc>
                <a:spcPct val="50000"/>
              </a:lnSpc>
              <a:spcBef>
                <a:spcPct val="50000"/>
              </a:spcBef>
            </a:pPr>
            <a:r>
              <a:rPr lang="en-US" sz="2000">
                <a:solidFill>
                  <a:srgbClr val="14FF7E"/>
                </a:solidFill>
                <a:latin typeface="Arial" charset="0"/>
              </a:rPr>
              <a:t>• Maria geinu kepar puo nuose</a:t>
            </a:r>
          </a:p>
          <a:p>
            <a:pPr>
              <a:lnSpc>
                <a:spcPct val="50000"/>
              </a:lnSpc>
              <a:spcBef>
                <a:spcPct val="50000"/>
              </a:spcBef>
            </a:pPr>
            <a:r>
              <a:rPr lang="en-US" sz="2000">
                <a:solidFill>
                  <a:srgbClr val="14FF7E"/>
                </a:solidFill>
                <a:latin typeface="Arial" charset="0"/>
              </a:rPr>
              <a:t>      nuoyie</a:t>
            </a:r>
          </a:p>
          <a:p>
            <a:pPr>
              <a:lnSpc>
                <a:spcPct val="50000"/>
              </a:lnSpc>
              <a:spcBef>
                <a:spcPct val="50000"/>
              </a:spcBef>
            </a:pPr>
            <a:r>
              <a:rPr lang="en-US" sz="2000">
                <a:solidFill>
                  <a:srgbClr val="14FF7E"/>
                </a:solidFill>
                <a:latin typeface="Arial" charset="0"/>
              </a:rPr>
              <a:t>• David geinu kepar Tsie</a:t>
            </a:r>
          </a:p>
          <a:p>
            <a:pPr>
              <a:lnSpc>
                <a:spcPct val="50000"/>
              </a:lnSpc>
              <a:spcBef>
                <a:spcPct val="50000"/>
              </a:spcBef>
            </a:pPr>
            <a:r>
              <a:rPr lang="en-US" sz="2000">
                <a:solidFill>
                  <a:srgbClr val="14FF7E"/>
                </a:solidFill>
                <a:latin typeface="Arial" charset="0"/>
              </a:rPr>
              <a:t>  </a:t>
            </a:r>
            <a:r>
              <a:rPr lang="en-US" sz="2000">
                <a:latin typeface="Arial" charset="0"/>
              </a:rPr>
              <a:t>(2 Sam 7:12, 13;  Rom 1:3)</a:t>
            </a:r>
            <a:r>
              <a:rPr lang="en-US" sz="2000" u="sng">
                <a:latin typeface="Arial" charset="0"/>
              </a:rPr>
              <a:t> </a:t>
            </a:r>
          </a:p>
        </p:txBody>
      </p:sp>
      <p:sp>
        <p:nvSpPr>
          <p:cNvPr id="525361" name="Text Box 49"/>
          <p:cNvSpPr txBox="1">
            <a:spLocks noChangeArrowheads="1"/>
          </p:cNvSpPr>
          <p:nvPr/>
        </p:nvSpPr>
        <p:spPr bwMode="auto">
          <a:xfrm>
            <a:off x="4862513" y="2660650"/>
            <a:ext cx="63642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800">
                <a:solidFill>
                  <a:srgbClr val="14FF7E"/>
                </a:solidFill>
                <a:latin typeface="Arial" charset="0"/>
              </a:rPr>
              <a:t>•</a:t>
            </a:r>
            <a:r>
              <a:rPr lang="en-US" sz="2400" u="sng">
                <a:solidFill>
                  <a:schemeClr val="folHlink"/>
                </a:solidFill>
                <a:latin typeface="Arial" charset="0"/>
              </a:rPr>
              <a:t>KEDIYIE,THEZHO-U</a:t>
            </a:r>
            <a:r>
              <a:rPr lang="en-US" sz="2400">
                <a:solidFill>
                  <a:srgbClr val="14FF7E"/>
                </a:solidFill>
                <a:latin typeface="Arial" charset="0"/>
              </a:rPr>
              <a:t> </a:t>
            </a:r>
          </a:p>
          <a:p>
            <a:pPr>
              <a:lnSpc>
                <a:spcPct val="50000"/>
              </a:lnSpc>
              <a:spcBef>
                <a:spcPct val="50000"/>
              </a:spcBef>
            </a:pPr>
            <a:r>
              <a:rPr lang="en-US" sz="2400">
                <a:solidFill>
                  <a:srgbClr val="14FF7E"/>
                </a:solidFill>
                <a:latin typeface="Arial" charset="0"/>
              </a:rPr>
              <a:t>  NUNU KESEYIE KEVOR</a:t>
            </a:r>
          </a:p>
          <a:p>
            <a:pPr>
              <a:lnSpc>
                <a:spcPct val="50000"/>
              </a:lnSpc>
              <a:spcBef>
                <a:spcPct val="50000"/>
              </a:spcBef>
            </a:pPr>
            <a:r>
              <a:rPr lang="en-US" sz="2000">
                <a:latin typeface="Arial" charset="0"/>
              </a:rPr>
              <a:t>• Abraham geinu pedzii meho</a:t>
            </a:r>
          </a:p>
          <a:p>
            <a:pPr>
              <a:lnSpc>
                <a:spcPct val="50000"/>
              </a:lnSpc>
              <a:spcBef>
                <a:spcPct val="50000"/>
              </a:spcBef>
            </a:pPr>
            <a:r>
              <a:rPr lang="en-US" sz="2000">
                <a:latin typeface="Arial" charset="0"/>
              </a:rPr>
              <a:t>      keshii</a:t>
            </a:r>
          </a:p>
          <a:p>
            <a:pPr>
              <a:lnSpc>
                <a:spcPct val="50000"/>
              </a:lnSpc>
              <a:spcBef>
                <a:spcPct val="50000"/>
              </a:spcBef>
            </a:pPr>
            <a:r>
              <a:rPr lang="en-US" sz="2000">
                <a:latin typeface="Arial" charset="0"/>
              </a:rPr>
              <a:t>     </a:t>
            </a:r>
            <a:r>
              <a:rPr lang="en-US" sz="2000">
                <a:solidFill>
                  <a:srgbClr val="14FF7E"/>
                </a:solidFill>
                <a:latin typeface="Arial" charset="0"/>
              </a:rPr>
              <a:t>Josef geinu kepar, David </a:t>
            </a:r>
          </a:p>
          <a:p>
            <a:pPr>
              <a:lnSpc>
                <a:spcPct val="50000"/>
              </a:lnSpc>
              <a:spcBef>
                <a:spcPct val="50000"/>
              </a:spcBef>
            </a:pPr>
            <a:r>
              <a:rPr lang="en-US" sz="2000">
                <a:solidFill>
                  <a:srgbClr val="14FF7E"/>
                </a:solidFill>
                <a:latin typeface="Arial" charset="0"/>
              </a:rPr>
              <a:t>      nuou</a:t>
            </a:r>
          </a:p>
          <a:p>
            <a:pPr>
              <a:lnSpc>
                <a:spcPct val="50000"/>
              </a:lnSpc>
              <a:spcBef>
                <a:spcPct val="50000"/>
              </a:spcBef>
            </a:pPr>
            <a:r>
              <a:rPr lang="en-US" sz="2000">
                <a:solidFill>
                  <a:srgbClr val="14FF7E"/>
                </a:solidFill>
                <a:latin typeface="Arial" charset="0"/>
              </a:rPr>
              <a:t>     • Thezho-u geinu keseyie</a:t>
            </a:r>
          </a:p>
          <a:p>
            <a:pPr>
              <a:lnSpc>
                <a:spcPct val="50000"/>
              </a:lnSpc>
              <a:spcBef>
                <a:spcPct val="50000"/>
              </a:spcBef>
            </a:pPr>
            <a:r>
              <a:rPr lang="en-US" sz="2000">
                <a:solidFill>
                  <a:srgbClr val="14FF7E"/>
                </a:solidFill>
                <a:latin typeface="Arial" charset="0"/>
              </a:rPr>
              <a:t>• Judamiako ki pesipengukeshii</a:t>
            </a:r>
          </a:p>
        </p:txBody>
      </p:sp>
      <p:sp>
        <p:nvSpPr>
          <p:cNvPr id="525362" name="Text Box 50"/>
          <p:cNvSpPr txBox="1">
            <a:spLocks noChangeArrowheads="1"/>
          </p:cNvSpPr>
          <p:nvPr/>
        </p:nvSpPr>
        <p:spPr bwMode="auto">
          <a:xfrm>
            <a:off x="822325" y="712788"/>
            <a:ext cx="7462838" cy="58578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dirty="0">
                <a:solidFill>
                  <a:srgbClr val="FFFF00"/>
                </a:solidFill>
                <a:ea typeface="+mn-ea"/>
                <a:cs typeface="+mn-cs"/>
              </a:rPr>
              <a:t>	KEPHRII KHRUOHI #16</a:t>
            </a:r>
          </a:p>
        </p:txBody>
      </p:sp>
      <p:sp>
        <p:nvSpPr>
          <p:cNvPr id="525363" name="Text Box 51"/>
          <p:cNvSpPr txBox="1">
            <a:spLocks noChangeArrowheads="1"/>
          </p:cNvSpPr>
          <p:nvPr/>
        </p:nvSpPr>
        <p:spPr bwMode="auto">
          <a:xfrm>
            <a:off x="590550" y="1585913"/>
            <a:ext cx="3249613"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MARIA</a:t>
            </a: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dirty="0">
                <a:latin typeface="Arial" charset="0"/>
                <a:ea typeface="+mn-ea"/>
                <a:cs typeface="+mn-cs"/>
              </a:rPr>
              <a:t>JOSEF</a:t>
            </a:r>
          </a:p>
        </p:txBody>
      </p:sp>
      <p:sp>
        <p:nvSpPr>
          <p:cNvPr id="525373" name="Rectangle 61"/>
          <p:cNvSpPr>
            <a:spLocks noChangeArrowheads="1"/>
          </p:cNvSpPr>
          <p:nvPr/>
        </p:nvSpPr>
        <p:spPr bwMode="auto">
          <a:xfrm>
            <a:off x="254000" y="1617663"/>
            <a:ext cx="4233863" cy="3735387"/>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4" name="Rectangle 62"/>
          <p:cNvSpPr>
            <a:spLocks noChangeArrowheads="1"/>
          </p:cNvSpPr>
          <p:nvPr/>
        </p:nvSpPr>
        <p:spPr bwMode="auto">
          <a:xfrm>
            <a:off x="4760913" y="1635125"/>
            <a:ext cx="4116387"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2" name="Group 60"/>
          <p:cNvGrpSpPr>
            <a:grpSpLocks/>
          </p:cNvGrpSpPr>
          <p:nvPr/>
        </p:nvGrpSpPr>
        <p:grpSpPr bwMode="auto">
          <a:xfrm>
            <a:off x="468313" y="5080000"/>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err="1">
                  <a:latin typeface="Arial" charset="0"/>
                  <a:ea typeface="+mn-ea"/>
                  <a:cs typeface="+mn-cs"/>
                </a:rPr>
                <a:t>Jisu</a:t>
              </a:r>
              <a:r>
                <a:rPr lang="en-US" sz="4000" dirty="0">
                  <a:latin typeface="Arial" charset="0"/>
                  <a:ea typeface="+mn-ea"/>
                  <a:cs typeface="+mn-cs"/>
                </a:rPr>
                <a:t> </a:t>
              </a:r>
              <a:r>
                <a:rPr lang="en-US" sz="4000" dirty="0" err="1">
                  <a:latin typeface="Arial" charset="0"/>
                  <a:ea typeface="+mn-ea"/>
                  <a:cs typeface="+mn-cs"/>
                </a:rPr>
                <a:t>Khrista</a:t>
              </a:r>
              <a:r>
                <a:rPr lang="en-US" sz="4000" dirty="0">
                  <a:latin typeface="Arial" charset="0"/>
                  <a:ea typeface="+mn-ea"/>
                  <a:cs typeface="+mn-cs"/>
                </a:rPr>
                <a:t> </a:t>
              </a:r>
              <a:r>
                <a:rPr lang="en-US" sz="4000" dirty="0" err="1">
                  <a:latin typeface="Arial" charset="0"/>
                  <a:ea typeface="+mn-ea"/>
                  <a:cs typeface="+mn-cs"/>
                </a:rPr>
                <a:t>Kediu</a:t>
              </a:r>
              <a:r>
                <a:rPr lang="en-US" sz="4000" dirty="0">
                  <a:latin typeface="Arial" charset="0"/>
                  <a:ea typeface="+mn-ea"/>
                  <a:cs typeface="+mn-cs"/>
                </a:rPr>
                <a:t> </a:t>
              </a:r>
              <a:r>
                <a:rPr lang="en-US" sz="4000" dirty="0" err="1">
                  <a:latin typeface="Arial" charset="0"/>
                  <a:ea typeface="+mn-ea"/>
                  <a:cs typeface="+mn-cs"/>
                </a:rPr>
                <a:t>kepenuo</a:t>
              </a:r>
              <a:endParaRPr lang="en-US" sz="4000" dirty="0">
                <a:latin typeface="Arial" charset="0"/>
                <a:ea typeface="+mn-ea"/>
                <a:cs typeface="+mn-cs"/>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25375" name="Text Box 63"/>
          <p:cNvSpPr txBox="1">
            <a:spLocks noChangeArrowheads="1"/>
          </p:cNvSpPr>
          <p:nvPr/>
        </p:nvSpPr>
        <p:spPr bwMode="auto">
          <a:xfrm>
            <a:off x="960438" y="2179638"/>
            <a:ext cx="2486025"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err="1">
                <a:solidFill>
                  <a:schemeClr val="folHlink"/>
                </a:solidFill>
                <a:latin typeface="Helvetica" charset="0"/>
                <a:ea typeface="+mn-ea"/>
                <a:cs typeface="+mn-cs"/>
              </a:rPr>
              <a:t>Luk</a:t>
            </a:r>
            <a:r>
              <a:rPr lang="en-US" sz="2000" dirty="0">
                <a:solidFill>
                  <a:schemeClr val="folHlink"/>
                </a:solidFill>
                <a:latin typeface="Helvetica" charset="0"/>
                <a:ea typeface="+mn-ea"/>
                <a:cs typeface="+mn-cs"/>
              </a:rPr>
              <a:t> 3:23-38</a:t>
            </a:r>
          </a:p>
        </p:txBody>
      </p:sp>
      <p:sp>
        <p:nvSpPr>
          <p:cNvPr id="525376" name="Text Box 64"/>
          <p:cNvSpPr txBox="1">
            <a:spLocks noChangeArrowheads="1"/>
          </p:cNvSpPr>
          <p:nvPr/>
        </p:nvSpPr>
        <p:spPr bwMode="auto">
          <a:xfrm>
            <a:off x="5872163" y="2212975"/>
            <a:ext cx="168116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dirty="0" err="1">
                <a:solidFill>
                  <a:schemeClr val="folHlink"/>
                </a:solidFill>
                <a:latin typeface="Helvetica" charset="0"/>
                <a:ea typeface="+mn-ea"/>
                <a:cs typeface="+mn-cs"/>
              </a:rPr>
              <a:t>Mathi</a:t>
            </a:r>
            <a:r>
              <a:rPr lang="en-US" sz="2000" dirty="0">
                <a:solidFill>
                  <a:schemeClr val="folHlink"/>
                </a:solidFill>
                <a:latin typeface="Helvetica" charset="0"/>
                <a:ea typeface="+mn-ea"/>
                <a:cs typeface="+mn-cs"/>
              </a:rPr>
              <a:t> 1:1-17</a:t>
            </a: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0369"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525361">
                                            <p:txEl>
                                              <p:pRg st="7" end="7"/>
                                            </p:txEl>
                                          </p:spTgt>
                                        </p:tgtEl>
                                        <p:attrNameLst>
                                          <p:attrName>style.visibility</p:attrName>
                                        </p:attrNameLst>
                                      </p:cBhvr>
                                      <p:to>
                                        <p:strVal val="visible"/>
                                      </p:to>
                                    </p:set>
                                    <p:animEffect transition="in" filter="box(out)">
                                      <p:cBhvr>
                                        <p:cTn id="82" dur="500"/>
                                        <p:tgtEl>
                                          <p:spTgt spid="525361">
                                            <p:txEl>
                                              <p:pRg st="7" end="7"/>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up)">
                                      <p:cBhvr>
                                        <p:cTn id="8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18161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ea typeface="+mn-ea"/>
                <a:cs typeface="+mn-cs"/>
              </a:rPr>
              <a:t>JISU TEIKI THIEDZII JERUSALEM   RHI-U</a:t>
            </a: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4"/>
          <p:cNvSpPr txBox="1">
            <a:spLocks noChangeArrowheads="1"/>
          </p:cNvSpPr>
          <p:nvPr/>
        </p:nvSpPr>
        <p:spPr bwMode="auto">
          <a:xfrm>
            <a:off x="30163" y="4083050"/>
            <a:ext cx="3856037" cy="22463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dirty="0">
                <a:latin typeface="Comic Sans MS" pitchFamily="66" charset="0"/>
                <a:ea typeface="ＭＳ Ｐゴシック" pitchFamily="34" charset="-128"/>
                <a:cs typeface="+mn-cs"/>
              </a:rPr>
              <a:t>JISU TEIKI NIATHU TSATIE NU HERODIA RIISUOKI NU KELE KECIEU</a:t>
            </a:r>
          </a:p>
        </p:txBody>
      </p:sp>
      <p:pic>
        <p:nvPicPr>
          <p:cNvPr id="566275" name="Picture 3"/>
          <p:cNvPicPr>
            <a:picLocks noChangeAspect="1" noChangeArrowheads="1"/>
          </p:cNvPicPr>
          <p:nvPr/>
        </p:nvPicPr>
        <p:blipFill>
          <a:blip r:embed="rId4"/>
          <a:srcRect l="4855" t="2463" r="3276" b="2206"/>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6629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07963"/>
            <a:ext cx="8423275" cy="3408362"/>
            <a:chOff x="166" y="131"/>
            <a:chExt cx="5306" cy="2147"/>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131"/>
              <a:ext cx="2189" cy="44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smtClean="0"/>
                <a:t>Herod Kekuo Kezhau chiikeshii </a:t>
              </a:r>
              <a:r>
                <a:rPr lang="ja-JP" altLang="en-US" sz="2000" smtClean="0"/>
                <a:t>“</a:t>
              </a:r>
              <a:r>
                <a:rPr lang="en-US" sz="2000" smtClean="0"/>
                <a:t>Riisuoki Kenieu</a:t>
              </a:r>
              <a:r>
                <a:rPr lang="ja-JP" altLang="en-US" sz="2000" smtClean="0"/>
                <a:t>”</a:t>
              </a:r>
              <a:endParaRPr lang="en-US" smtClean="0"/>
            </a:p>
          </p:txBody>
        </p:sp>
      </p:grpSp>
      <p:grpSp>
        <p:nvGrpSpPr>
          <p:cNvPr id="3" name="Group 57"/>
          <p:cNvGrpSpPr>
            <a:grpSpLocks/>
          </p:cNvGrpSpPr>
          <p:nvPr/>
        </p:nvGrpSpPr>
        <p:grpSpPr bwMode="auto">
          <a:xfrm>
            <a:off x="4365625" y="1493838"/>
            <a:ext cx="4608513" cy="3240087"/>
            <a:chOff x="2750" y="941"/>
            <a:chExt cx="2903" cy="2041"/>
          </a:xfrm>
        </p:grpSpPr>
        <p:pic>
          <p:nvPicPr>
            <p:cNvPr id="439307" name="Picture 11"/>
            <p:cNvPicPr>
              <a:picLocks noChangeAspect="1" noChangeArrowheads="1"/>
            </p:cNvPicPr>
            <p:nvPr/>
          </p:nvPicPr>
          <p:blipFill>
            <a:blip r:embed="rId5"/>
            <a:srcRect l="29456" r="17204" b="49974"/>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31" y="941"/>
              <a:ext cx="2222" cy="25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atin typeface="Comic Sans MS" pitchFamily="66" charset="0"/>
                  <a:ea typeface="ＭＳ Ｐゴシック" pitchFamily="34" charset="-128"/>
                  <a:cs typeface="+mn-cs"/>
                </a:rPr>
                <a:t>OLIV KIJIITHOU</a:t>
              </a:r>
              <a:endParaRPr lang="en-US" dirty="0">
                <a:latin typeface="Comic Sans MS" pitchFamily="66" charset="0"/>
                <a:ea typeface="ＭＳ Ｐゴシック" pitchFamily="34" charset="-128"/>
                <a:cs typeface="+mn-cs"/>
              </a:endParaRPr>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56550" cy="3233738"/>
            <a:chOff x="512" y="2062"/>
            <a:chExt cx="5012" cy="2037"/>
          </a:xfrm>
        </p:grpSpPr>
        <p:sp>
          <p:nvSpPr>
            <p:cNvPr id="439343" name="Text Box 47"/>
            <p:cNvSpPr txBox="1">
              <a:spLocks noChangeArrowheads="1"/>
            </p:cNvSpPr>
            <p:nvPr/>
          </p:nvSpPr>
          <p:spPr bwMode="auto">
            <a:xfrm>
              <a:off x="3272" y="3270"/>
              <a:ext cx="2252" cy="44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000" dirty="0" err="1">
                  <a:latin typeface="Comic Sans MS" pitchFamily="66" charset="0"/>
                  <a:ea typeface="ＭＳ Ｐゴシック" pitchFamily="34" charset="-128"/>
                  <a:cs typeface="+mn-cs"/>
                </a:rPr>
                <a:t>Thiedzii</a:t>
              </a:r>
              <a:r>
                <a:rPr lang="en-US" sz="2000" dirty="0">
                  <a:latin typeface="Comic Sans MS" pitchFamily="66" charset="0"/>
                  <a:ea typeface="ＭＳ Ｐゴシック" pitchFamily="34" charset="-128"/>
                  <a:cs typeface="+mn-cs"/>
                </a:rPr>
                <a:t> </a:t>
              </a:r>
              <a:r>
                <a:rPr lang="en-US" sz="2000" dirty="0" err="1">
                  <a:latin typeface="Comic Sans MS" pitchFamily="66" charset="0"/>
                  <a:ea typeface="ＭＳ Ｐゴシック" pitchFamily="34" charset="-128"/>
                  <a:cs typeface="+mn-cs"/>
                </a:rPr>
                <a:t>Oliv</a:t>
              </a:r>
              <a:r>
                <a:rPr lang="en-US" sz="2000" dirty="0">
                  <a:latin typeface="Comic Sans MS" pitchFamily="66" charset="0"/>
                  <a:ea typeface="ＭＳ Ｐゴシック" pitchFamily="34" charset="-128"/>
                  <a:cs typeface="+mn-cs"/>
                </a:rPr>
                <a:t> </a:t>
              </a:r>
              <a:r>
                <a:rPr lang="en-US" sz="2000" dirty="0" err="1">
                  <a:latin typeface="Comic Sans MS" pitchFamily="66" charset="0"/>
                  <a:ea typeface="ＭＳ Ｐゴシック" pitchFamily="34" charset="-128"/>
                  <a:cs typeface="+mn-cs"/>
                </a:rPr>
                <a:t>nhau</a:t>
              </a:r>
              <a:r>
                <a:rPr lang="en-US" sz="2000" dirty="0">
                  <a:latin typeface="Comic Sans MS" pitchFamily="66" charset="0"/>
                  <a:ea typeface="ＭＳ Ｐゴシック" pitchFamily="34" charset="-128"/>
                  <a:cs typeface="+mn-cs"/>
                </a:rPr>
                <a:t> Gethsemane </a:t>
              </a:r>
              <a:r>
                <a:rPr lang="en-US" sz="2000" dirty="0" err="1">
                  <a:latin typeface="Comic Sans MS" pitchFamily="66" charset="0"/>
                  <a:ea typeface="ＭＳ Ｐゴシック" pitchFamily="34" charset="-128"/>
                  <a:cs typeface="+mn-cs"/>
                </a:rPr>
                <a:t>zieu</a:t>
              </a:r>
              <a:r>
                <a:rPr lang="en-US" sz="2000" dirty="0">
                  <a:latin typeface="Comic Sans MS" pitchFamily="66" charset="0"/>
                  <a:ea typeface="ＭＳ Ｐゴシック" pitchFamily="34" charset="-128"/>
                  <a:cs typeface="+mn-cs"/>
                </a:rPr>
                <a:t> nu</a:t>
              </a:r>
            </a:p>
          </p:txBody>
        </p:sp>
        <p:pic>
          <p:nvPicPr>
            <p:cNvPr id="439351" name="Picture 55" descr="Gethsemane olive tree2, tb n051601"/>
            <p:cNvPicPr preferRelativeResize="0">
              <a:picLocks noChangeAspect="1" noChangeArrowheads="1"/>
            </p:cNvPicPr>
            <p:nvPr>
              <p:custDataLst>
                <p:tags r:id="rId1"/>
              </p:custDataLst>
            </p:nvPr>
          </p:nvPicPr>
          <p:blipFill>
            <a:blip r:embed="rId6"/>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00" name="Rectangle 4"/>
          <p:cNvSpPr>
            <a:spLocks noChangeArrowheads="1"/>
          </p:cNvSpPr>
          <p:nvPr/>
        </p:nvSpPr>
        <p:spPr bwMode="auto">
          <a:xfrm>
            <a:off x="2525713" y="855663"/>
            <a:ext cx="4165600" cy="14192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3600" i="1" dirty="0">
                <a:solidFill>
                  <a:schemeClr val="tx2"/>
                </a:solidFill>
                <a:latin typeface="Kosher-Normal" charset="0"/>
                <a:ea typeface="ＭＳ Ｐゴシック" pitchFamily="34" charset="-128"/>
                <a:cs typeface="+mn-cs"/>
              </a:rPr>
              <a:t>ABRAHAM </a:t>
            </a:r>
          </a:p>
          <a:p>
            <a:pPr algn="ctr">
              <a:lnSpc>
                <a:spcPct val="80000"/>
              </a:lnSpc>
              <a:defRPr/>
            </a:pPr>
            <a:r>
              <a:rPr lang="en-US" sz="3600" i="1" dirty="0">
                <a:solidFill>
                  <a:schemeClr val="tx2"/>
                </a:solidFill>
                <a:latin typeface="Kosher-Normal" charset="0"/>
                <a:ea typeface="ＭＳ Ｐゴシック" pitchFamily="34" charset="-128"/>
                <a:cs typeface="+mn-cs"/>
              </a:rPr>
              <a:t>GEINU DIETSIDIEKHO-U</a:t>
            </a:r>
            <a:endParaRPr lang="en-US" sz="4000" i="1" dirty="0">
              <a:solidFill>
                <a:schemeClr val="tx2"/>
              </a:solidFill>
              <a:latin typeface="Kosher-Normal" charset="0"/>
              <a:ea typeface="ＭＳ Ｐゴシック" pitchFamily="34" charset="-128"/>
              <a:cs typeface="+mn-cs"/>
            </a:endParaRPr>
          </a:p>
        </p:txBody>
      </p:sp>
      <p:sp>
        <p:nvSpPr>
          <p:cNvPr id="516101" name="Rectangle 5"/>
          <p:cNvSpPr>
            <a:spLocks noChangeArrowheads="1"/>
          </p:cNvSpPr>
          <p:nvPr/>
        </p:nvSpPr>
        <p:spPr bwMode="auto">
          <a:xfrm>
            <a:off x="465138" y="681038"/>
            <a:ext cx="206692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12:1-3</a:t>
            </a:r>
          </a:p>
        </p:txBody>
      </p:sp>
      <p:sp>
        <p:nvSpPr>
          <p:cNvPr id="516102"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KIJII</a:t>
            </a: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6508"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11" name="Text Box 15"/>
          <p:cNvSpPr txBox="1">
            <a:spLocks noChangeArrowheads="1"/>
          </p:cNvSpPr>
          <p:nvPr/>
        </p:nvSpPr>
        <p:spPr bwMode="auto">
          <a:xfrm>
            <a:off x="6635750" y="649288"/>
            <a:ext cx="2508250" cy="83026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a:t>
            </a:r>
            <a:r>
              <a:rPr lang="en-US" sz="2400" dirty="0">
                <a:latin typeface="Helvetica" charset="0"/>
                <a:ea typeface="ＭＳ Ｐゴシック" pitchFamily="34" charset="-128"/>
                <a:cs typeface="+mn-cs"/>
              </a:rPr>
              <a:t>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6114"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PUOSI</a:t>
            </a:r>
          </a:p>
        </p:txBody>
      </p:sp>
      <p:sp>
        <p:nvSpPr>
          <p:cNvPr id="516115"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THEJA</a:t>
            </a:r>
          </a:p>
        </p:txBody>
      </p:sp>
      <p:sp>
        <p:nvSpPr>
          <p:cNvPr id="516116"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13:15</a:t>
            </a:r>
          </a:p>
        </p:txBody>
      </p:sp>
      <p:sp>
        <p:nvSpPr>
          <p:cNvPr id="516117" name="Rectangle 21"/>
          <p:cNvSpPr>
            <a:spLocks noChangeArrowheads="1"/>
          </p:cNvSpPr>
          <p:nvPr/>
        </p:nvSpPr>
        <p:spPr bwMode="auto">
          <a:xfrm>
            <a:off x="973138" y="4032250"/>
            <a:ext cx="144462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12:1</a:t>
            </a:r>
          </a:p>
        </p:txBody>
      </p:sp>
      <p:sp>
        <p:nvSpPr>
          <p:cNvPr id="516121"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12:2</a:t>
            </a:r>
          </a:p>
        </p:txBody>
      </p:sp>
      <p:sp>
        <p:nvSpPr>
          <p:cNvPr id="516122"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12:3</a:t>
            </a:r>
          </a:p>
        </p:txBody>
      </p:sp>
      <p:sp>
        <p:nvSpPr>
          <p:cNvPr id="516123"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13:14-16</a:t>
            </a:r>
          </a:p>
        </p:txBody>
      </p:sp>
      <p:sp>
        <p:nvSpPr>
          <p:cNvPr id="516124" name="Rectangle 28"/>
          <p:cNvSpPr>
            <a:spLocks noChangeArrowheads="1"/>
          </p:cNvSpPr>
          <p:nvPr/>
        </p:nvSpPr>
        <p:spPr bwMode="auto">
          <a:xfrm>
            <a:off x="6299200" y="2860675"/>
            <a:ext cx="182562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15:9-18</a:t>
            </a:r>
          </a:p>
        </p:txBody>
      </p:sp>
      <p:sp>
        <p:nvSpPr>
          <p:cNvPr id="516125" name="Rectangle 29"/>
          <p:cNvSpPr>
            <a:spLocks noChangeArrowheads="1"/>
          </p:cNvSpPr>
          <p:nvPr/>
        </p:nvSpPr>
        <p:spPr bwMode="auto">
          <a:xfrm>
            <a:off x="201613" y="61499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sp>
        <p:nvSpPr>
          <p:cNvPr id="516126"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7"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6129" name="Rectangle 33"/>
          <p:cNvSpPr>
            <a:spLocks noChangeArrowheads="1"/>
          </p:cNvSpPr>
          <p:nvPr/>
        </p:nvSpPr>
        <p:spPr bwMode="auto">
          <a:xfrm>
            <a:off x="2365375" y="4579938"/>
            <a:ext cx="4105275" cy="10128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i="1" dirty="0" err="1">
                <a:solidFill>
                  <a:schemeClr val="folHlink"/>
                </a:solidFill>
                <a:latin typeface="Helvetica" charset="0"/>
                <a:ea typeface="ＭＳ Ｐゴシック" pitchFamily="34" charset="-128"/>
                <a:cs typeface="+mn-cs"/>
              </a:rPr>
              <a:t>Dietsidiekho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ko</a:t>
            </a:r>
            <a:r>
              <a:rPr lang="en-US" sz="2000" i="1" dirty="0">
                <a:solidFill>
                  <a:schemeClr val="folHlink"/>
                </a:solidFill>
                <a:latin typeface="Helvetica" charset="0"/>
                <a:ea typeface="ＭＳ Ｐゴシック" pitchFamily="34" charset="-128"/>
                <a:cs typeface="+mn-cs"/>
              </a:rPr>
              <a:t> do </a:t>
            </a:r>
            <a:r>
              <a:rPr lang="en-US" sz="2000" i="1" dirty="0" err="1">
                <a:solidFill>
                  <a:schemeClr val="folHlink"/>
                </a:solidFill>
                <a:latin typeface="Helvetica" charset="0"/>
                <a:ea typeface="ＭＳ Ｐゴシック" pitchFamily="34" charset="-128"/>
                <a:cs typeface="+mn-cs"/>
              </a:rPr>
              <a:t>nunu</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huo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vacha</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pezha</a:t>
            </a:r>
            <a:r>
              <a:rPr lang="en-US" sz="2000" i="1" dirty="0">
                <a:solidFill>
                  <a:schemeClr val="folHlink"/>
                </a:solidFill>
                <a:latin typeface="Helvetica" charset="0"/>
                <a:ea typeface="ＭＳ Ｐゴシック" pitchFamily="34" charset="-128"/>
                <a:cs typeface="+mn-cs"/>
              </a:rPr>
              <a:t> mu </a:t>
            </a:r>
            <a:r>
              <a:rPr lang="en-US" sz="2000" i="1" dirty="0" err="1">
                <a:solidFill>
                  <a:schemeClr val="folHlink"/>
                </a:solidFill>
                <a:latin typeface="Helvetica" charset="0"/>
                <a:ea typeface="ＭＳ Ｐゴシック" pitchFamily="34" charset="-128"/>
                <a:cs typeface="+mn-cs"/>
              </a:rPr>
              <a:t>kemeyie</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keshii</a:t>
            </a:r>
            <a:endParaRPr lang="en-US" sz="2000" i="1" dirty="0">
              <a:solidFill>
                <a:schemeClr val="folHlink"/>
              </a:solidFill>
              <a:latin typeface="Helvetica" charset="0"/>
              <a:ea typeface="ＭＳ Ｐゴシック" pitchFamily="34" charset="-128"/>
              <a:cs typeface="+mn-cs"/>
            </a:endParaRPr>
          </a:p>
          <a:p>
            <a:pPr>
              <a:defRPr/>
            </a:pPr>
            <a:endParaRPr lang="en-US" sz="2000" i="1" dirty="0">
              <a:solidFill>
                <a:schemeClr val="folHlink"/>
              </a:solidFill>
              <a:latin typeface="Helvetica" charset="0"/>
              <a:ea typeface="+mn-ea"/>
              <a:cs typeface="+mn-cs"/>
            </a:endParaRPr>
          </a:p>
        </p:txBody>
      </p:sp>
      <p:sp>
        <p:nvSpPr>
          <p:cNvPr id="516130" name="Rectangle 34"/>
          <p:cNvSpPr>
            <a:spLocks noChangeArrowheads="1"/>
          </p:cNvSpPr>
          <p:nvPr/>
        </p:nvSpPr>
        <p:spPr bwMode="auto">
          <a:xfrm>
            <a:off x="493713" y="2443163"/>
            <a:ext cx="24669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KECHACHIE</a:t>
            </a:r>
          </a:p>
        </p:txBody>
      </p:sp>
      <p:sp>
        <p:nvSpPr>
          <p:cNvPr id="516131"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PUOCAII</a:t>
            </a:r>
          </a:p>
        </p:txBody>
      </p:sp>
      <p:sp>
        <p:nvSpPr>
          <p:cNvPr id="516132"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THEPHA KEJII</a:t>
            </a:r>
          </a:p>
        </p:txBody>
      </p:sp>
      <p:sp>
        <p:nvSpPr>
          <p:cNvPr id="106526" name="Text Box 5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06527" name="Text Box 5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56" name="Rectangle 60"/>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a:t>
            </a:r>
            <a:r>
              <a:rPr lang="en-US" sz="2800" dirty="0" err="1">
                <a:latin typeface="HallmarkeCondBold" charset="0"/>
                <a:ea typeface="+mn-ea"/>
                <a:cs typeface="+mn-cs"/>
              </a:rPr>
              <a:t>Kijii</a:t>
            </a:r>
            <a:endParaRPr lang="en-US" sz="2800" dirty="0">
              <a:latin typeface="HallmarkeCondBold" charset="0"/>
              <a:ea typeface="+mn-ea"/>
              <a:cs typeface="+mn-cs"/>
            </a:endParaRPr>
          </a:p>
        </p:txBody>
      </p:sp>
      <p:sp>
        <p:nvSpPr>
          <p:cNvPr id="516157" name="Rectangle 61"/>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Pula 30:1-10</a:t>
            </a:r>
          </a:p>
        </p:txBody>
      </p:sp>
      <p:sp>
        <p:nvSpPr>
          <p:cNvPr id="516158" name="Rectangle 62"/>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David</a:t>
            </a:r>
          </a:p>
        </p:txBody>
      </p:sp>
      <p:sp>
        <p:nvSpPr>
          <p:cNvPr id="516159" name="Rectangle 63"/>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2 Sam 7:4-16</a:t>
            </a:r>
          </a:p>
        </p:txBody>
      </p:sp>
      <p:sp>
        <p:nvSpPr>
          <p:cNvPr id="516160" name="Rectangle 64"/>
          <p:cNvSpPr>
            <a:spLocks noChangeArrowheads="1"/>
          </p:cNvSpPr>
          <p:nvPr/>
        </p:nvSpPr>
        <p:spPr bwMode="auto">
          <a:xfrm>
            <a:off x="6799263" y="5246688"/>
            <a:ext cx="1168400" cy="520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err="1">
                <a:latin typeface="HallmarkeCondBold" charset="0"/>
                <a:ea typeface="+mn-ea"/>
                <a:cs typeface="+mn-cs"/>
              </a:rPr>
              <a:t>Kesa</a:t>
            </a:r>
            <a:endParaRPr lang="en-US" sz="2800" dirty="0">
              <a:latin typeface="HallmarkeCondBold" charset="0"/>
              <a:ea typeface="+mn-ea"/>
              <a:cs typeface="+mn-cs"/>
            </a:endParaRPr>
          </a:p>
        </p:txBody>
      </p:sp>
      <p:sp>
        <p:nvSpPr>
          <p:cNvPr id="516161" name="Rectangle 65"/>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Jer</a:t>
            </a:r>
            <a:r>
              <a:rPr lang="en-US" sz="2000" dirty="0">
                <a:latin typeface="Helvetica" charset="0"/>
                <a:ea typeface="+mn-ea"/>
                <a:cs typeface="+mn-cs"/>
              </a:rPr>
              <a:t> 31:31-34</a:t>
            </a:r>
          </a:p>
        </p:txBody>
      </p:sp>
      <p:grpSp>
        <p:nvGrpSpPr>
          <p:cNvPr id="10653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6168" name="AutoShape 72"/>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6147" name="Rectangle 5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6150"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516154" name="Rectangle 58"/>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106539" name="Text Box 71"/>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16170" name="WordArt 74"/>
          <p:cNvSpPr>
            <a:spLocks noChangeArrowheads="1" noChangeShapeType="1" noTextEdit="1"/>
          </p:cNvSpPr>
          <p:nvPr/>
        </p:nvSpPr>
        <p:spPr bwMode="auto">
          <a:xfrm>
            <a:off x="387350" y="755650"/>
            <a:ext cx="8067675" cy="57277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DIETSEIDIEKHO</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KESAU</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grpId="0" nodeType="afterEffect">
                                  <p:stCondLst>
                                    <p:cond delay="150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P spid="5161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146438" name="Rectangle 6"/>
          <p:cNvSpPr>
            <a:spLocks noChangeArrowheads="1"/>
          </p:cNvSpPr>
          <p:nvPr/>
        </p:nvSpPr>
        <p:spPr bwMode="auto">
          <a:xfrm>
            <a:off x="1300163" y="277813"/>
            <a:ext cx="6580187"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pitchFamily="18" charset="0"/>
                <a:ea typeface="ＭＳ Ｐゴシック" pitchFamily="34" charset="-128"/>
                <a:cs typeface="+mn-cs"/>
              </a:rPr>
              <a:t>Jeremiah 31</a:t>
            </a:r>
          </a:p>
          <a:p>
            <a:pPr algn="ctr">
              <a:defRPr/>
            </a:pPr>
            <a:r>
              <a:rPr lang="en-US" sz="3200" dirty="0">
                <a:solidFill>
                  <a:schemeClr val="folHlink"/>
                </a:solidFill>
                <a:latin typeface="Times New Roman" pitchFamily="18" charset="0"/>
                <a:ea typeface="ＭＳ Ｐゴシック" pitchFamily="34" charset="-128"/>
                <a:cs typeface="+mn-cs"/>
              </a:rPr>
              <a:t>DIETSEIDIEKHO KESAU</a:t>
            </a:r>
            <a:endParaRPr lang="en-US" sz="3200" dirty="0">
              <a:solidFill>
                <a:schemeClr val="tx2"/>
              </a:solidFill>
              <a:latin typeface="Times New Roman" pitchFamily="18" charset="0"/>
              <a:ea typeface="ＭＳ Ｐゴシック" pitchFamily="34" charset="-128"/>
              <a:cs typeface="+mn-cs"/>
            </a:endParaRPr>
          </a:p>
        </p:txBody>
      </p:sp>
      <p:sp>
        <p:nvSpPr>
          <p:cNvPr id="146447" name="AutoShape 15"/>
          <p:cNvSpPr>
            <a:spLocks noChangeArrowheads="1"/>
          </p:cNvSpPr>
          <p:nvPr/>
        </p:nvSpPr>
        <p:spPr bwMode="auto">
          <a:xfrm>
            <a:off x="3165475" y="4648200"/>
            <a:ext cx="5797550" cy="1795463"/>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439" name="Text Box 7"/>
          <p:cNvSpPr txBox="1">
            <a:spLocks noChangeArrowheads="1"/>
          </p:cNvSpPr>
          <p:nvPr/>
        </p:nvSpPr>
        <p:spPr bwMode="auto">
          <a:xfrm>
            <a:off x="3221038" y="1784350"/>
            <a:ext cx="5907087" cy="2586038"/>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smtClean="0">
                <a:solidFill>
                  <a:srgbClr val="99CCFF"/>
                </a:solidFill>
                <a:latin typeface="Times New Roman" charset="0"/>
              </a:rPr>
              <a:t>Jeremiah-e </a:t>
            </a:r>
            <a:r>
              <a:rPr lang="en-US" sz="5400" smtClean="0">
                <a:solidFill>
                  <a:schemeClr val="folHlink"/>
                </a:solidFill>
                <a:latin typeface="Times New Roman" charset="0"/>
              </a:rPr>
              <a:t> mha kerese ze kese kecii puo nu tha…</a:t>
            </a:r>
          </a:p>
        </p:txBody>
      </p:sp>
      <p:sp>
        <p:nvSpPr>
          <p:cNvPr id="146568" name="Text Box 136"/>
          <p:cNvSpPr txBox="1">
            <a:spLocks noChangeArrowheads="1"/>
          </p:cNvSpPr>
          <p:nvPr/>
        </p:nvSpPr>
        <p:spPr bwMode="auto">
          <a:xfrm>
            <a:off x="3052763" y="4613275"/>
            <a:ext cx="6343650" cy="17541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5400" smtClean="0">
                <a:solidFill>
                  <a:schemeClr val="folHlink"/>
                </a:solidFill>
                <a:latin typeface="Times New Roman" charset="0"/>
              </a:rPr>
              <a:t>“</a:t>
            </a:r>
            <a:r>
              <a:rPr lang="en-US" sz="5400" smtClean="0">
                <a:solidFill>
                  <a:schemeClr val="folHlink"/>
                </a:solidFill>
                <a:latin typeface="Times New Roman" charset="0"/>
              </a:rPr>
              <a:t>Judah puo tei kere        puo nu ketha</a:t>
            </a:r>
            <a:r>
              <a:rPr lang="ja-JP" altLang="en-US" sz="5400" smtClean="0">
                <a:solidFill>
                  <a:schemeClr val="folHlink"/>
                </a:solidFill>
                <a:latin typeface="Times New Roman" charset="0"/>
              </a:rPr>
              <a:t>”</a:t>
            </a:r>
            <a:endParaRPr lang="en-US" sz="5400" smtClean="0">
              <a:solidFill>
                <a:schemeClr val="folHlink"/>
              </a:solidFill>
              <a:latin typeface="Times New Roman" charset="0"/>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grpSp>
        <p:nvGrpSpPr>
          <p:cNvPr id="108556" name="Group 185"/>
          <p:cNvGrpSpPr>
            <a:grpSpLocks/>
          </p:cNvGrpSpPr>
          <p:nvPr/>
        </p:nvGrpSpPr>
        <p:grpSpPr bwMode="auto">
          <a:xfrm>
            <a:off x="325438" y="1593850"/>
            <a:ext cx="3224212" cy="4176713"/>
            <a:chOff x="293" y="754"/>
            <a:chExt cx="2031"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08561" name="Group 183"/>
            <p:cNvGrpSpPr>
              <a:grpSpLocks/>
            </p:cNvGrpSpPr>
            <p:nvPr/>
          </p:nvGrpSpPr>
          <p:grpSpPr bwMode="auto">
            <a:xfrm>
              <a:off x="293" y="754"/>
              <a:ext cx="2031" cy="2574"/>
              <a:chOff x="293" y="754"/>
              <a:chExt cx="2031"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6586" name="Rectangle 154"/>
              <p:cNvSpPr>
                <a:spLocks noChangeArrowheads="1"/>
              </p:cNvSpPr>
              <p:nvPr/>
            </p:nvSpPr>
            <p:spPr bwMode="auto">
              <a:xfrm>
                <a:off x="1518" y="800"/>
                <a:ext cx="806" cy="22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a:solidFill>
                      <a:srgbClr val="FFFF00"/>
                    </a:solidFill>
                    <a:latin typeface="Times" charset="0"/>
                    <a:ea typeface="+mn-ea"/>
                    <a:cs typeface="+mn-cs"/>
                  </a:rPr>
                  <a:t>(1000 B.C.)</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0" name="Rectangle 158"/>
              <p:cNvSpPr>
                <a:spLocks noChangeArrowheads="1"/>
              </p:cNvSpPr>
              <p:nvPr/>
            </p:nvSpPr>
            <p:spPr bwMode="auto">
              <a:xfrm>
                <a:off x="485" y="1240"/>
                <a:ext cx="1256" cy="289"/>
              </a:xfrm>
              <a:prstGeom prst="rect">
                <a:avLst/>
              </a:prstGeom>
              <a:noFill/>
              <a:ln w="12700">
                <a:noFill/>
                <a:miter lim="800000"/>
                <a:headEnd/>
                <a:tailEnd/>
              </a:ln>
              <a:effectLst/>
            </p:spPr>
            <p:txBody>
              <a:bodyPr wrap="none" lIns="90487" tIns="44450" rIns="90487" bIns="44450">
                <a:spAutoFit/>
              </a:bodyPr>
              <a:lstStyle/>
              <a:p>
                <a:pPr>
                  <a:defRPr/>
                </a:pPr>
                <a:r>
                  <a:rPr lang="en-US" sz="2400">
                    <a:solidFill>
                      <a:srgbClr val="000000"/>
                    </a:solidFill>
                    <a:effectLst>
                      <a:outerShdw blurRad="38100" dist="38100" dir="2700000" algn="tl">
                        <a:srgbClr val="FFFFFF"/>
                      </a:outerShdw>
                    </a:effectLst>
                    <a:latin typeface="Helvetica" charset="0"/>
                  </a:rPr>
                  <a:t> ••• KEZA •••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Israel</a:t>
                </a:r>
              </a:p>
            </p:txBody>
          </p:sp>
          <p:sp>
            <p:nvSpPr>
              <p:cNvPr id="108571" name="Rectangle 160"/>
              <p:cNvSpPr>
                <a:spLocks noChangeArrowheads="1"/>
              </p:cNvSpPr>
              <p:nvPr/>
            </p:nvSpPr>
            <p:spPr bwMode="auto">
              <a:xfrm>
                <a:off x="587" y="1998"/>
                <a:ext cx="1003" cy="2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10              2</a:t>
                </a:r>
              </a:p>
            </p:txBody>
          </p:sp>
          <p:sp>
            <p:nvSpPr>
              <p:cNvPr id="108572" name="Rectangle 161"/>
              <p:cNvSpPr>
                <a:spLocks noChangeArrowheads="1"/>
              </p:cNvSpPr>
              <p:nvPr/>
            </p:nvSpPr>
            <p:spPr bwMode="auto">
              <a:xfrm>
                <a:off x="514" y="2495"/>
                <a:ext cx="12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19-J         20-R</a:t>
                </a:r>
              </a:p>
            </p:txBody>
          </p:sp>
          <p:sp>
            <p:nvSpPr>
              <p:cNvPr id="108573" name="Rectangle 162"/>
              <p:cNvSpPr>
                <a:spLocks noChangeArrowheads="1"/>
              </p:cNvSpPr>
              <p:nvPr/>
            </p:nvSpPr>
            <p:spPr bwMode="auto">
              <a:xfrm>
                <a:off x="522" y="2734"/>
                <a:ext cx="118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200           350</a:t>
                </a:r>
              </a:p>
            </p:txBody>
          </p:sp>
          <p:sp>
            <p:nvSpPr>
              <p:cNvPr id="108574" name="Rectangle 163"/>
              <p:cNvSpPr>
                <a:spLocks noChangeArrowheads="1"/>
              </p:cNvSpPr>
              <p:nvPr/>
            </p:nvSpPr>
            <p:spPr bwMode="auto">
              <a:xfrm>
                <a:off x="437" y="2992"/>
                <a:ext cx="14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Assyria   Babilon</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76" name="Rectangle 165"/>
              <p:cNvSpPr>
                <a:spLocks noChangeArrowheads="1"/>
              </p:cNvSpPr>
              <p:nvPr/>
            </p:nvSpPr>
            <p:spPr bwMode="auto">
              <a:xfrm>
                <a:off x="459" y="1506"/>
                <a:ext cx="13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Peso       Pekhro</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0" name="Rectangle 168"/>
              <p:cNvSpPr>
                <a:spLocks noChangeArrowheads="1"/>
              </p:cNvSpPr>
              <p:nvPr/>
            </p:nvSpPr>
            <p:spPr bwMode="auto">
              <a:xfrm>
                <a:off x="421" y="2252"/>
                <a:ext cx="1320" cy="250"/>
              </a:xfrm>
              <a:prstGeom prst="rect">
                <a:avLst/>
              </a:prstGeom>
              <a:noFill/>
              <a:ln w="12700">
                <a:noFill/>
                <a:miter lim="800000"/>
                <a:headEnd/>
                <a:tailEnd/>
              </a:ln>
              <a:effectLst/>
            </p:spPr>
            <p:txBody>
              <a:bodyPr wrap="none" lIns="90487" tIns="44450" rIns="90487" bIns="44450">
                <a:spAutoFit/>
              </a:bodyPr>
              <a:lstStyle/>
              <a:p>
                <a:pPr algn="ctr">
                  <a:defRPr/>
                </a:pPr>
                <a:r>
                  <a:rPr lang="en-US" sz="2000">
                    <a:solidFill>
                      <a:srgbClr val="000000"/>
                    </a:solidFill>
                    <a:effectLst>
                      <a:outerShdw blurRad="38100" dist="38100" dir="2700000" algn="tl">
                        <a:srgbClr val="FFFFFF"/>
                      </a:outerShdw>
                    </a:effectLst>
                    <a:latin typeface="Helvetica" charset="0"/>
                  </a:rPr>
                  <a:t>SIEDZEKESIKO</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1" name="Rectangle 170"/>
              <p:cNvSpPr>
                <a:spLocks noChangeArrowheads="1"/>
              </p:cNvSpPr>
              <p:nvPr/>
            </p:nvSpPr>
            <p:spPr bwMode="auto">
              <a:xfrm>
                <a:off x="706" y="1008"/>
                <a:ext cx="85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  Judah</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89" name="Rectangle 174"/>
              <p:cNvSpPr>
                <a:spLocks noChangeArrowheads="1"/>
              </p:cNvSpPr>
              <p:nvPr/>
            </p:nvSpPr>
            <p:spPr bwMode="auto">
              <a:xfrm>
                <a:off x="293" y="754"/>
                <a:ext cx="136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Chicago" charset="0"/>
                  </a:rPr>
                  <a:t>KEDIMIAKO</a:t>
                </a:r>
              </a:p>
            </p:txBody>
          </p:sp>
        </p:grpSp>
      </p:grpSp>
      <p:sp>
        <p:nvSpPr>
          <p:cNvPr id="146446" name="AutoShape 14"/>
          <p:cNvSpPr>
            <a:spLocks noChangeArrowheads="1"/>
          </p:cNvSpPr>
          <p:nvPr/>
        </p:nvSpPr>
        <p:spPr bwMode="auto">
          <a:xfrm>
            <a:off x="244475" y="3841750"/>
            <a:ext cx="2898775" cy="4699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5046" name="Rectangle 6"/>
          <p:cNvSpPr>
            <a:spLocks noChangeArrowheads="1"/>
          </p:cNvSpPr>
          <p:nvPr/>
        </p:nvSpPr>
        <p:spPr bwMode="auto">
          <a:xfrm>
            <a:off x="1300163" y="277813"/>
            <a:ext cx="6580187"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pitchFamily="18" charset="0"/>
                <a:ea typeface="ＭＳ Ｐゴシック" pitchFamily="34" charset="-128"/>
                <a:cs typeface="+mn-cs"/>
              </a:rPr>
              <a:t>Jeremiah 31</a:t>
            </a:r>
          </a:p>
          <a:p>
            <a:pPr algn="ctr">
              <a:defRPr/>
            </a:pPr>
            <a:r>
              <a:rPr lang="en-US" sz="3200" dirty="0">
                <a:solidFill>
                  <a:schemeClr val="folHlink"/>
                </a:solidFill>
                <a:latin typeface="Times New Roman" pitchFamily="18" charset="0"/>
                <a:ea typeface="ＭＳ Ｐゴシック" pitchFamily="34" charset="-128"/>
                <a:cs typeface="+mn-cs"/>
              </a:rPr>
              <a:t>DIETSEIDIEKHO KESAU</a:t>
            </a:r>
            <a:endParaRPr lang="en-US" sz="3200" dirty="0">
              <a:solidFill>
                <a:schemeClr val="tx2"/>
              </a:solidFill>
              <a:latin typeface="Times New Roman" pitchFamily="18" charset="0"/>
              <a:ea typeface="ＭＳ Ｐゴシック" pitchFamily="34" charset="-128"/>
              <a:cs typeface="+mn-cs"/>
            </a:endParaRP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grpSp>
        <p:nvGrpSpPr>
          <p:cNvPr id="2" name="Group 23"/>
          <p:cNvGrpSpPr>
            <a:grpSpLocks/>
          </p:cNvGrpSpPr>
          <p:nvPr/>
        </p:nvGrpSpPr>
        <p:grpSpPr bwMode="auto">
          <a:xfrm>
            <a:off x="1066800" y="1898650"/>
            <a:ext cx="7397750" cy="3783013"/>
            <a:chOff x="672" y="1196"/>
            <a:chExt cx="4660" cy="2383"/>
          </a:xfrm>
        </p:grpSpPr>
        <p:sp>
          <p:nvSpPr>
            <p:cNvPr id="215043" name="Rectangle 3"/>
            <p:cNvSpPr>
              <a:spLocks noChangeArrowheads="1"/>
            </p:cNvSpPr>
            <p:nvPr/>
          </p:nvSpPr>
          <p:spPr bwMode="auto">
            <a:xfrm>
              <a:off x="3430" y="3160"/>
              <a:ext cx="897" cy="36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50000"/>
                </a:spcBef>
                <a:defRPr/>
              </a:pPr>
              <a:endParaRPr lang="en-US" sz="3200" dirty="0">
                <a:latin typeface="Times New Roman" charset="0"/>
                <a:ea typeface="+mn-ea"/>
                <a:cs typeface="+mn-cs"/>
              </a:endParaRPr>
            </a:p>
          </p:txBody>
        </p:sp>
        <p:sp>
          <p:nvSpPr>
            <p:cNvPr id="215062" name="Rectangle 22"/>
            <p:cNvSpPr>
              <a:spLocks noChangeArrowheads="1"/>
            </p:cNvSpPr>
            <p:nvPr/>
          </p:nvSpPr>
          <p:spPr bwMode="auto">
            <a:xfrm>
              <a:off x="672" y="1196"/>
              <a:ext cx="4660" cy="238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aseline="30000">
                  <a:latin typeface="Times New Roman" charset="0"/>
                </a:rPr>
                <a:t>31</a:t>
              </a:r>
              <a:r>
                <a:rPr lang="en-US" sz="4000">
                  <a:latin typeface="Times New Roman" charset="0"/>
                </a:rPr>
                <a:t> </a:t>
              </a:r>
              <a:r>
                <a:rPr lang="ja-JP" altLang="en-US" sz="4000">
                  <a:latin typeface="Times New Roman" charset="0"/>
                </a:rPr>
                <a:t>“</a:t>
              </a:r>
              <a:r>
                <a:rPr lang="en-US" sz="4000">
                  <a:latin typeface="Times New Roman" charset="0"/>
                </a:rPr>
                <a:t>Harie teisozhako vorzhie,</a:t>
              </a:r>
              <a:r>
                <a:rPr lang="ja-JP" altLang="en-US" sz="4000">
                  <a:latin typeface="Times New Roman" charset="0"/>
                </a:rPr>
                <a:t>”</a:t>
              </a:r>
              <a:r>
                <a:rPr lang="en-US" sz="4000">
                  <a:latin typeface="Times New Roman" charset="0"/>
                </a:rPr>
                <a:t> Jihova sikechii puya, </a:t>
              </a:r>
              <a:r>
                <a:rPr lang="ja-JP" altLang="en-US" sz="4000">
                  <a:latin typeface="Times New Roman" charset="0"/>
                </a:rPr>
                <a:t>“</a:t>
              </a:r>
              <a:r>
                <a:rPr lang="en-US" sz="4000">
                  <a:latin typeface="Times New Roman" charset="0"/>
                </a:rPr>
                <a:t>Siikisii a-a  </a:t>
              </a:r>
              <a:r>
                <a:rPr lang="en-US" sz="4000">
                  <a:solidFill>
                    <a:srgbClr val="FFFF00"/>
                  </a:solidFill>
                  <a:latin typeface="Times New Roman" charset="0"/>
                </a:rPr>
                <a:t>Israel kinuko ze </a:t>
              </a:r>
              <a:r>
                <a:rPr lang="en-US" sz="4000" i="1">
                  <a:latin typeface="Times New Roman" charset="0"/>
                </a:rPr>
                <a:t>[Pesotsatie Kedibau]</a:t>
              </a:r>
              <a:r>
                <a:rPr lang="en-US" sz="4000">
                  <a:solidFill>
                    <a:srgbClr val="FFFF00"/>
                  </a:solidFill>
                  <a:latin typeface="Times New Roman" charset="0"/>
                </a:rPr>
                <a:t> mu Judah kinuko ze  </a:t>
              </a:r>
              <a:r>
                <a:rPr lang="en-US" sz="4000" i="1">
                  <a:latin typeface="Times New Roman" charset="0"/>
                </a:rPr>
                <a:t>[Pekhrotsatie Kedibau] </a:t>
              </a:r>
              <a:r>
                <a:rPr lang="en-US" sz="4000">
                  <a:solidFill>
                    <a:srgbClr val="FFFF00"/>
                  </a:solidFill>
                  <a:latin typeface="Times New Roman" charset="0"/>
                </a:rPr>
                <a:t>dietseidiekho kesalietuo.</a:t>
              </a:r>
            </a:p>
          </p:txBody>
        </p:sp>
      </p:grpSp>
      <p:sp>
        <p:nvSpPr>
          <p:cNvPr id="215049" name="Oval 9"/>
          <p:cNvSpPr>
            <a:spLocks noChangeArrowheads="1"/>
          </p:cNvSpPr>
          <p:nvPr/>
        </p:nvSpPr>
        <p:spPr bwMode="auto">
          <a:xfrm>
            <a:off x="5319713" y="3794125"/>
            <a:ext cx="1944687"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7" name="Oval 7"/>
          <p:cNvSpPr>
            <a:spLocks noChangeArrowheads="1"/>
          </p:cNvSpPr>
          <p:nvPr/>
        </p:nvSpPr>
        <p:spPr bwMode="auto">
          <a:xfrm>
            <a:off x="812800" y="4919663"/>
            <a:ext cx="5689600" cy="81915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15048" name="Oval 8"/>
          <p:cNvSpPr>
            <a:spLocks noChangeArrowheads="1"/>
          </p:cNvSpPr>
          <p:nvPr/>
        </p:nvSpPr>
        <p:spPr bwMode="auto">
          <a:xfrm>
            <a:off x="2235200" y="3213100"/>
            <a:ext cx="200660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8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6"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87"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39" name="Rectangle 11"/>
          <p:cNvSpPr>
            <a:spLocks noChangeArrowheads="1"/>
          </p:cNvSpPr>
          <p:nvPr/>
        </p:nvSpPr>
        <p:spPr bwMode="auto">
          <a:xfrm>
            <a:off x="185738" y="2112963"/>
            <a:ext cx="8315325" cy="415131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en-US" sz="4800" dirty="0" err="1">
                <a:solidFill>
                  <a:schemeClr val="folHlink"/>
                </a:solidFill>
                <a:latin typeface="Times New Roman" pitchFamily="18" charset="0"/>
                <a:ea typeface="ＭＳ Ｐゴシック" pitchFamily="34" charset="-128"/>
                <a:cs typeface="+mn-cs"/>
              </a:rPr>
              <a:t>Mosa</a:t>
            </a:r>
            <a:r>
              <a:rPr lang="en-US" sz="4800" dirty="0">
                <a:solidFill>
                  <a:schemeClr val="folHlink"/>
                </a:solidFill>
                <a:latin typeface="Times New Roman" pitchFamily="18" charset="0"/>
                <a:ea typeface="ＭＳ Ｐゴシック" pitchFamily="34" charset="-128"/>
                <a:cs typeface="+mn-cs"/>
              </a:rPr>
              <a:t> </a:t>
            </a:r>
            <a:r>
              <a:rPr lang="en-US" sz="4800" dirty="0" err="1">
                <a:solidFill>
                  <a:schemeClr val="folHlink"/>
                </a:solidFill>
                <a:latin typeface="Times New Roman" pitchFamily="18" charset="0"/>
                <a:ea typeface="ＭＳ Ｐゴシック" pitchFamily="34" charset="-128"/>
                <a:cs typeface="+mn-cs"/>
              </a:rPr>
              <a:t>geinu</a:t>
            </a:r>
            <a:r>
              <a:rPr lang="en-US" sz="4800" dirty="0">
                <a:solidFill>
                  <a:schemeClr val="folHlink"/>
                </a:solidFill>
                <a:latin typeface="Times New Roman" pitchFamily="18" charset="0"/>
                <a:ea typeface="ＭＳ Ｐゴシック" pitchFamily="34" charset="-128"/>
                <a:cs typeface="+mn-cs"/>
              </a:rPr>
              <a:t> </a:t>
            </a:r>
            <a:r>
              <a:rPr lang="en-US" sz="4800" dirty="0" err="1">
                <a:solidFill>
                  <a:schemeClr val="folHlink"/>
                </a:solidFill>
                <a:latin typeface="Times New Roman" pitchFamily="18" charset="0"/>
                <a:ea typeface="ＭＳ Ｐゴシック" pitchFamily="34" charset="-128"/>
                <a:cs typeface="+mn-cs"/>
              </a:rPr>
              <a:t>dietseidiekho-ue</a:t>
            </a:r>
            <a:endParaRPr lang="en-US" sz="4800" dirty="0">
              <a:solidFill>
                <a:schemeClr val="folHlink"/>
              </a:solidFill>
              <a:latin typeface="Times New Roman" pitchFamily="18" charset="0"/>
              <a:ea typeface="ＭＳ Ｐゴシック" pitchFamily="34" charset="-128"/>
              <a:cs typeface="+mn-cs"/>
            </a:endParaRPr>
          </a:p>
          <a:p>
            <a:pPr algn="ctr">
              <a:spcBef>
                <a:spcPct val="50000"/>
              </a:spcBef>
              <a:defRPr/>
            </a:pPr>
            <a:r>
              <a:rPr lang="en-US" sz="4800" dirty="0" err="1">
                <a:solidFill>
                  <a:schemeClr val="folHlink"/>
                </a:solidFill>
                <a:latin typeface="Times New Roman" pitchFamily="18" charset="0"/>
                <a:ea typeface="ＭＳ Ｐゴシック" pitchFamily="34" charset="-128"/>
                <a:cs typeface="+mn-cs"/>
              </a:rPr>
              <a:t>puo</a:t>
            </a:r>
            <a:r>
              <a:rPr lang="en-US" sz="4800" dirty="0">
                <a:solidFill>
                  <a:schemeClr val="folHlink"/>
                </a:solidFill>
                <a:latin typeface="Times New Roman" pitchFamily="18" charset="0"/>
                <a:ea typeface="ＭＳ Ｐゴシック" pitchFamily="34" charset="-128"/>
                <a:cs typeface="+mn-cs"/>
              </a:rPr>
              <a:t> </a:t>
            </a:r>
            <a:r>
              <a:rPr lang="en-US" sz="4800" dirty="0">
                <a:latin typeface="Times New Roman" pitchFamily="18" charset="0"/>
                <a:ea typeface="ＭＳ Ｐゴシック" pitchFamily="34" charset="-128"/>
                <a:cs typeface="+mn-cs"/>
              </a:rPr>
              <a:t>THERIE</a:t>
            </a:r>
          </a:p>
          <a:p>
            <a:pPr algn="ctr">
              <a:spcBef>
                <a:spcPct val="50000"/>
              </a:spcBef>
              <a:defRPr/>
            </a:pPr>
            <a:r>
              <a:rPr lang="en-US" sz="4800" dirty="0" err="1">
                <a:solidFill>
                  <a:schemeClr val="folHlink"/>
                </a:solidFill>
                <a:latin typeface="Times New Roman" pitchFamily="18" charset="0"/>
                <a:ea typeface="ＭＳ Ｐゴシック" pitchFamily="34" charset="-128"/>
                <a:cs typeface="+mn-cs"/>
              </a:rPr>
              <a:t>puo</a:t>
            </a:r>
            <a:r>
              <a:rPr lang="en-US" sz="4800" dirty="0">
                <a:solidFill>
                  <a:schemeClr val="folHlink"/>
                </a:solidFill>
                <a:latin typeface="Times New Roman" pitchFamily="18" charset="0"/>
                <a:ea typeface="ＭＳ Ｐゴシック" pitchFamily="34" charset="-128"/>
                <a:cs typeface="+mn-cs"/>
              </a:rPr>
              <a:t> mu </a:t>
            </a:r>
            <a:r>
              <a:rPr lang="en-US" sz="4800" dirty="0" err="1">
                <a:solidFill>
                  <a:schemeClr val="folHlink"/>
                </a:solidFill>
                <a:latin typeface="Times New Roman" pitchFamily="18" charset="0"/>
                <a:ea typeface="ＭＳ Ｐゴシック" pitchFamily="34" charset="-128"/>
                <a:cs typeface="+mn-cs"/>
              </a:rPr>
              <a:t>puo</a:t>
            </a:r>
            <a:endParaRPr lang="en-US" sz="4800" dirty="0">
              <a:solidFill>
                <a:schemeClr val="folHlink"/>
              </a:solidFill>
              <a:latin typeface="Times New Roman" pitchFamily="18" charset="0"/>
              <a:ea typeface="ＭＳ Ｐゴシック" pitchFamily="34" charset="-128"/>
              <a:cs typeface="+mn-cs"/>
            </a:endParaRPr>
          </a:p>
          <a:p>
            <a:pPr algn="ctr">
              <a:spcBef>
                <a:spcPct val="50000"/>
              </a:spcBef>
              <a:defRPr/>
            </a:pPr>
            <a:r>
              <a:rPr lang="en-US" sz="4800" dirty="0">
                <a:latin typeface="Times New Roman" pitchFamily="18" charset="0"/>
                <a:ea typeface="ＭＳ Ｐゴシック" pitchFamily="34" charset="-128"/>
                <a:cs typeface="+mn-cs"/>
              </a:rPr>
              <a:t>THELA </a:t>
            </a:r>
            <a:r>
              <a:rPr lang="en-US" sz="4800" dirty="0" err="1">
                <a:solidFill>
                  <a:srgbClr val="FFFF00"/>
                </a:solidFill>
                <a:latin typeface="Times New Roman" pitchFamily="18" charset="0"/>
                <a:ea typeface="ＭＳ Ｐゴシック" pitchFamily="34" charset="-128"/>
                <a:cs typeface="+mn-cs"/>
              </a:rPr>
              <a:t>puo</a:t>
            </a:r>
            <a:r>
              <a:rPr lang="en-US" sz="4800" dirty="0">
                <a:solidFill>
                  <a:srgbClr val="FFFF00"/>
                </a:solidFill>
                <a:latin typeface="Times New Roman" pitchFamily="18" charset="0"/>
                <a:ea typeface="ＭＳ Ｐゴシック" pitchFamily="34" charset="-128"/>
                <a:cs typeface="+mn-cs"/>
              </a:rPr>
              <a:t> </a:t>
            </a:r>
            <a:r>
              <a:rPr lang="en-US" sz="4800" dirty="0" err="1">
                <a:solidFill>
                  <a:srgbClr val="FFFF00"/>
                </a:solidFill>
                <a:latin typeface="Times New Roman" pitchFamily="18" charset="0"/>
                <a:ea typeface="ＭＳ Ｐゴシック" pitchFamily="34" charset="-128"/>
                <a:cs typeface="+mn-cs"/>
              </a:rPr>
              <a:t>ba</a:t>
            </a:r>
            <a:r>
              <a:rPr lang="en-US" sz="4800" dirty="0">
                <a:solidFill>
                  <a:schemeClr val="folHlink"/>
                </a:solidFill>
                <a:latin typeface="Times New Roman" pitchFamily="18" charset="0"/>
                <a:ea typeface="ＭＳ Ｐゴシック" pitchFamily="34" charset="-128"/>
                <a:cs typeface="+mn-cs"/>
              </a:rPr>
              <a:t>!</a:t>
            </a:r>
            <a:endParaRPr lang="en-US" sz="4000" dirty="0">
              <a:solidFill>
                <a:schemeClr val="folHlink"/>
              </a:solidFill>
              <a:latin typeface="Times New Roman" pitchFamily="18" charset="0"/>
              <a:ea typeface="ＭＳ Ｐゴシック" pitchFamily="34" charset="-128"/>
              <a:cs typeface="+mn-cs"/>
            </a:endParaRP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10" name="Rectangle 19"/>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0511" name="Rectangle 20"/>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1693863" y="1198563"/>
            <a:ext cx="5349875" cy="7080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4000" dirty="0" err="1">
                <a:solidFill>
                  <a:schemeClr val="folHlink"/>
                </a:solidFill>
                <a:latin typeface="Times New Roman" charset="0"/>
                <a:ea typeface="+mn-ea"/>
                <a:cs typeface="+mn-cs"/>
              </a:rPr>
              <a:t>Kreikecii</a:t>
            </a:r>
            <a:r>
              <a:rPr lang="en-US" sz="4000" dirty="0">
                <a:solidFill>
                  <a:schemeClr val="folHlink"/>
                </a:solidFill>
                <a:latin typeface="Times New Roman" charset="0"/>
                <a:ea typeface="+mn-ea"/>
                <a:cs typeface="+mn-cs"/>
              </a:rPr>
              <a:t>-u:</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498"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7094" name="Text Box 6"/>
          <p:cNvSpPr txBox="1">
            <a:spLocks noChangeArrowheads="1"/>
          </p:cNvSpPr>
          <p:nvPr/>
        </p:nvSpPr>
        <p:spPr bwMode="auto">
          <a:xfrm>
            <a:off x="855663" y="1614488"/>
            <a:ext cx="7712075" cy="4400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4400" baseline="30000" dirty="0" smtClean="0">
                <a:latin typeface="Times New Roman" charset="0"/>
              </a:rPr>
              <a:t>32</a:t>
            </a:r>
            <a:r>
              <a:rPr lang="en-US" sz="4000" dirty="0" smtClean="0">
                <a:latin typeface="Times New Roman" charset="0"/>
              </a:rPr>
              <a:t>A-a </a:t>
            </a:r>
            <a:r>
              <a:rPr lang="en-US" sz="4000" dirty="0" err="1" smtClean="0">
                <a:latin typeface="Times New Roman" charset="0"/>
              </a:rPr>
              <a:t>Ijipt</a:t>
            </a:r>
            <a:r>
              <a:rPr lang="en-US" sz="4000" dirty="0" smtClean="0">
                <a:latin typeface="Times New Roman" charset="0"/>
              </a:rPr>
              <a:t> </a:t>
            </a:r>
            <a:r>
              <a:rPr lang="en-US" sz="4000" dirty="0" err="1" smtClean="0">
                <a:latin typeface="Times New Roman" charset="0"/>
              </a:rPr>
              <a:t>kijii</a:t>
            </a:r>
            <a:r>
              <a:rPr lang="en-US" sz="4000" dirty="0" smtClean="0">
                <a:latin typeface="Times New Roman" charset="0"/>
              </a:rPr>
              <a:t> </a:t>
            </a:r>
            <a:r>
              <a:rPr lang="en-US" sz="4000" dirty="0" err="1" smtClean="0">
                <a:latin typeface="Times New Roman" charset="0"/>
              </a:rPr>
              <a:t>nunu</a:t>
            </a:r>
            <a:r>
              <a:rPr lang="en-US" sz="4000" dirty="0" smtClean="0">
                <a:latin typeface="Times New Roman" charset="0"/>
              </a:rPr>
              <a:t> </a:t>
            </a:r>
            <a:r>
              <a:rPr lang="en-US" sz="4000" dirty="0" err="1" smtClean="0">
                <a:latin typeface="Times New Roman" charset="0"/>
              </a:rPr>
              <a:t>uko</a:t>
            </a:r>
            <a:r>
              <a:rPr lang="en-US" sz="4000" dirty="0" smtClean="0">
                <a:latin typeface="Times New Roman" charset="0"/>
              </a:rPr>
              <a:t> </a:t>
            </a:r>
            <a:r>
              <a:rPr lang="en-US" sz="4000" dirty="0" err="1" smtClean="0">
                <a:latin typeface="Times New Roman" charset="0"/>
              </a:rPr>
              <a:t>dzie</a:t>
            </a:r>
            <a:r>
              <a:rPr lang="en-US" sz="4000" dirty="0" smtClean="0">
                <a:latin typeface="Times New Roman" charset="0"/>
              </a:rPr>
              <a:t> </a:t>
            </a:r>
            <a:r>
              <a:rPr lang="en-US" sz="4000" dirty="0" err="1" smtClean="0">
                <a:latin typeface="Times New Roman" charset="0"/>
              </a:rPr>
              <a:t>teshii</a:t>
            </a:r>
            <a:r>
              <a:rPr lang="en-US" sz="4000" dirty="0" smtClean="0">
                <a:latin typeface="Times New Roman" charset="0"/>
              </a:rPr>
              <a:t> </a:t>
            </a:r>
            <a:r>
              <a:rPr lang="en-US" sz="4000" dirty="0" err="1" smtClean="0">
                <a:latin typeface="Times New Roman" charset="0"/>
              </a:rPr>
              <a:t>kepar</a:t>
            </a:r>
            <a:r>
              <a:rPr lang="en-US" sz="4000" dirty="0" smtClean="0">
                <a:latin typeface="Times New Roman" charset="0"/>
              </a:rPr>
              <a:t> </a:t>
            </a:r>
            <a:r>
              <a:rPr lang="en-US" sz="4000" dirty="0" err="1" smtClean="0">
                <a:latin typeface="Times New Roman" charset="0"/>
              </a:rPr>
              <a:t>teiso</a:t>
            </a:r>
            <a:r>
              <a:rPr lang="en-US" sz="4000" dirty="0" smtClean="0">
                <a:latin typeface="Times New Roman" charset="0"/>
              </a:rPr>
              <a:t>-u </a:t>
            </a:r>
            <a:r>
              <a:rPr lang="en-US" sz="4000" dirty="0" err="1" smtClean="0">
                <a:latin typeface="Times New Roman" charset="0"/>
              </a:rPr>
              <a:t>nhie</a:t>
            </a:r>
            <a:r>
              <a:rPr lang="en-US" sz="4000" dirty="0" smtClean="0">
                <a:latin typeface="Times New Roman" charset="0"/>
              </a:rPr>
              <a:t> </a:t>
            </a:r>
            <a:r>
              <a:rPr lang="en-US" sz="4000" dirty="0" err="1" smtClean="0">
                <a:latin typeface="Times New Roman" charset="0"/>
              </a:rPr>
              <a:t>uko</a:t>
            </a:r>
            <a:r>
              <a:rPr lang="en-US" sz="4000" dirty="0" smtClean="0">
                <a:latin typeface="Times New Roman" charset="0"/>
              </a:rPr>
              <a:t> </a:t>
            </a:r>
            <a:r>
              <a:rPr lang="en-US" sz="4000" dirty="0" err="1" smtClean="0">
                <a:latin typeface="Times New Roman" charset="0"/>
              </a:rPr>
              <a:t>puonuoko</a:t>
            </a:r>
            <a:r>
              <a:rPr lang="en-US" sz="4000" dirty="0" smtClean="0">
                <a:latin typeface="Times New Roman" charset="0"/>
              </a:rPr>
              <a:t> </a:t>
            </a:r>
            <a:r>
              <a:rPr lang="en-US" sz="4000" dirty="0" err="1" smtClean="0">
                <a:latin typeface="Times New Roman" charset="0"/>
              </a:rPr>
              <a:t>ze</a:t>
            </a:r>
            <a:r>
              <a:rPr lang="en-US" sz="4000" dirty="0" smtClean="0">
                <a:latin typeface="Times New Roman" charset="0"/>
              </a:rPr>
              <a:t> </a:t>
            </a:r>
            <a:r>
              <a:rPr lang="en-US" sz="4000" dirty="0" err="1" smtClean="0">
                <a:latin typeface="Times New Roman" charset="0"/>
              </a:rPr>
              <a:t>dietseidiekho</a:t>
            </a:r>
            <a:r>
              <a:rPr lang="en-US" sz="4000" dirty="0" smtClean="0">
                <a:latin typeface="Times New Roman" charset="0"/>
              </a:rPr>
              <a:t> </a:t>
            </a:r>
            <a:r>
              <a:rPr lang="en-US" sz="4000" dirty="0" err="1" smtClean="0">
                <a:latin typeface="Times New Roman" charset="0"/>
              </a:rPr>
              <a:t>kechiiu</a:t>
            </a:r>
            <a:r>
              <a:rPr lang="en-US" sz="4000" dirty="0" smtClean="0">
                <a:latin typeface="Times New Roman" charset="0"/>
              </a:rPr>
              <a:t> </a:t>
            </a:r>
            <a:r>
              <a:rPr lang="en-US" sz="4000" dirty="0" err="1" smtClean="0">
                <a:latin typeface="Times New Roman" charset="0"/>
              </a:rPr>
              <a:t>kemhie</a:t>
            </a:r>
            <a:r>
              <a:rPr lang="en-US" sz="4000" dirty="0" smtClean="0">
                <a:latin typeface="Times New Roman" charset="0"/>
              </a:rPr>
              <a:t> </a:t>
            </a:r>
            <a:r>
              <a:rPr lang="en-US" sz="4000" dirty="0" err="1" smtClean="0">
                <a:latin typeface="Times New Roman" charset="0"/>
              </a:rPr>
              <a:t>lielho</a:t>
            </a:r>
            <a:r>
              <a:rPr lang="en-US" sz="4000" dirty="0" smtClean="0">
                <a:latin typeface="Times New Roman" charset="0"/>
              </a:rPr>
              <a:t>; a-a </a:t>
            </a:r>
            <a:r>
              <a:rPr lang="en-US" sz="4000" dirty="0" err="1" smtClean="0">
                <a:latin typeface="Times New Roman" charset="0"/>
              </a:rPr>
              <a:t>uko</a:t>
            </a:r>
            <a:r>
              <a:rPr lang="en-US" sz="4000" dirty="0" smtClean="0">
                <a:latin typeface="Times New Roman" charset="0"/>
              </a:rPr>
              <a:t> </a:t>
            </a:r>
            <a:r>
              <a:rPr lang="en-US" sz="4000" dirty="0" err="1" smtClean="0">
                <a:latin typeface="Times New Roman" charset="0"/>
              </a:rPr>
              <a:t>nupfu</a:t>
            </a:r>
            <a:r>
              <a:rPr lang="en-US" sz="4000" dirty="0" smtClean="0">
                <a:latin typeface="Times New Roman" charset="0"/>
              </a:rPr>
              <a:t> </a:t>
            </a:r>
            <a:r>
              <a:rPr lang="en-US" sz="4000" dirty="0" err="1" smtClean="0">
                <a:latin typeface="Times New Roman" charset="0"/>
              </a:rPr>
              <a:t>kemhiei</a:t>
            </a:r>
            <a:r>
              <a:rPr lang="en-US" sz="4000" dirty="0" smtClean="0">
                <a:latin typeface="Times New Roman" charset="0"/>
              </a:rPr>
              <a:t> </a:t>
            </a:r>
            <a:r>
              <a:rPr lang="en-US" sz="4000" dirty="0" err="1" smtClean="0">
                <a:latin typeface="Times New Roman" charset="0"/>
              </a:rPr>
              <a:t>zoshierei</a:t>
            </a:r>
            <a:r>
              <a:rPr lang="en-US" sz="4000" dirty="0" smtClean="0">
                <a:latin typeface="Times New Roman" charset="0"/>
              </a:rPr>
              <a:t>, a </a:t>
            </a:r>
            <a:r>
              <a:rPr lang="en-US" sz="4000" dirty="0" err="1" smtClean="0">
                <a:latin typeface="Times New Roman" charset="0"/>
              </a:rPr>
              <a:t>ze</a:t>
            </a:r>
            <a:r>
              <a:rPr lang="en-US" sz="4000" dirty="0" smtClean="0">
                <a:latin typeface="Times New Roman" charset="0"/>
              </a:rPr>
              <a:t> </a:t>
            </a:r>
            <a:r>
              <a:rPr lang="en-US" sz="4000" dirty="0" err="1" smtClean="0">
                <a:latin typeface="Times New Roman" charset="0"/>
              </a:rPr>
              <a:t>dietseidiekho</a:t>
            </a:r>
            <a:r>
              <a:rPr lang="en-US" sz="4000" dirty="0" smtClean="0">
                <a:latin typeface="Times New Roman" charset="0"/>
              </a:rPr>
              <a:t> </a:t>
            </a:r>
            <a:r>
              <a:rPr lang="en-US" sz="4000" dirty="0" err="1" smtClean="0">
                <a:latin typeface="Times New Roman" charset="0"/>
              </a:rPr>
              <a:t>kelie</a:t>
            </a:r>
            <a:r>
              <a:rPr lang="en-US" sz="4000" dirty="0" smtClean="0">
                <a:latin typeface="Times New Roman" charset="0"/>
              </a:rPr>
              <a:t> </a:t>
            </a:r>
            <a:r>
              <a:rPr lang="en-US" sz="4000" dirty="0" err="1" smtClean="0">
                <a:latin typeface="Times New Roman" charset="0"/>
              </a:rPr>
              <a:t>siiu</a:t>
            </a:r>
            <a:r>
              <a:rPr lang="en-US" sz="4000" dirty="0" smtClean="0">
                <a:latin typeface="Times New Roman" charset="0"/>
              </a:rPr>
              <a:t> </a:t>
            </a:r>
            <a:r>
              <a:rPr lang="en-US" sz="4000" dirty="0" err="1" smtClean="0">
                <a:latin typeface="Times New Roman" charset="0"/>
              </a:rPr>
              <a:t>uko</a:t>
            </a:r>
            <a:r>
              <a:rPr lang="en-US" sz="4000" dirty="0" smtClean="0">
                <a:latin typeface="Times New Roman" charset="0"/>
              </a:rPr>
              <a:t>-a </a:t>
            </a:r>
            <a:r>
              <a:rPr lang="en-US" sz="4000" dirty="0" err="1" smtClean="0">
                <a:latin typeface="Times New Roman" charset="0"/>
              </a:rPr>
              <a:t>varhuowa</a:t>
            </a:r>
            <a:r>
              <a:rPr lang="en-US" sz="4000" dirty="0" smtClean="0">
                <a:latin typeface="Times New Roman" charset="0"/>
              </a:rPr>
              <a:t>,</a:t>
            </a:r>
            <a:r>
              <a:rPr lang="ja-JP" altLang="en-US" sz="4000" dirty="0" smtClean="0">
                <a:latin typeface="Times New Roman" charset="0"/>
              </a:rPr>
              <a:t>”</a:t>
            </a:r>
            <a:r>
              <a:rPr lang="en-US" sz="4000" dirty="0" smtClean="0">
                <a:latin typeface="Times New Roman" charset="0"/>
              </a:rPr>
              <a:t> </a:t>
            </a:r>
            <a:r>
              <a:rPr lang="en-US" sz="4000" dirty="0" err="1" smtClean="0">
                <a:latin typeface="Times New Roman" charset="0"/>
              </a:rPr>
              <a:t>Jihova</a:t>
            </a:r>
            <a:r>
              <a:rPr lang="en-US" sz="4000" dirty="0" smtClean="0">
                <a:latin typeface="Times New Roman" charset="0"/>
              </a:rPr>
              <a:t> </a:t>
            </a:r>
            <a:r>
              <a:rPr lang="en-US" sz="4000" dirty="0" err="1" smtClean="0">
                <a:latin typeface="Times New Roman" charset="0"/>
              </a:rPr>
              <a:t>sikechii</a:t>
            </a:r>
            <a:r>
              <a:rPr lang="en-US" sz="4000" dirty="0" smtClean="0">
                <a:latin typeface="Times New Roman" charset="0"/>
              </a:rPr>
              <a:t> </a:t>
            </a:r>
            <a:r>
              <a:rPr lang="en-US" sz="4000" dirty="0" err="1" smtClean="0">
                <a:latin typeface="Times New Roman" charset="0"/>
              </a:rPr>
              <a:t>puya</a:t>
            </a:r>
            <a:r>
              <a:rPr lang="en-US" sz="4000" dirty="0" smtClean="0">
                <a:latin typeface="Times New Roman" charset="0"/>
              </a:rPr>
              <a:t>. </a:t>
            </a:r>
          </a:p>
        </p:txBody>
      </p:sp>
      <p:sp>
        <p:nvSpPr>
          <p:cNvPr id="217095" name="Rectangle 7"/>
          <p:cNvSpPr>
            <a:spLocks noChangeArrowheads="1"/>
          </p:cNvSpPr>
          <p:nvPr/>
        </p:nvSpPr>
        <p:spPr bwMode="auto">
          <a:xfrm>
            <a:off x="1300163" y="277813"/>
            <a:ext cx="6580187"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pitchFamily="18" charset="0"/>
                <a:ea typeface="ＭＳ Ｐゴシック" pitchFamily="34" charset="-128"/>
                <a:cs typeface="+mn-cs"/>
              </a:rPr>
              <a:t>Jeremiah 31</a:t>
            </a:r>
          </a:p>
          <a:p>
            <a:pPr algn="ctr">
              <a:defRPr/>
            </a:pPr>
            <a:r>
              <a:rPr lang="en-US" sz="3200" dirty="0">
                <a:solidFill>
                  <a:schemeClr val="folHlink"/>
                </a:solidFill>
                <a:latin typeface="Times New Roman" pitchFamily="18" charset="0"/>
                <a:ea typeface="ＭＳ Ｐゴシック" pitchFamily="34" charset="-128"/>
                <a:cs typeface="+mn-cs"/>
              </a:rPr>
              <a:t>DIETSEIDIEKHO KESAU</a:t>
            </a:r>
            <a:endParaRPr lang="en-US" sz="3200" dirty="0">
              <a:solidFill>
                <a:schemeClr val="tx2"/>
              </a:solidFill>
              <a:latin typeface="Times New Roman" pitchFamily="18" charset="0"/>
              <a:ea typeface="ＭＳ Ｐゴシック" pitchFamily="34" charset="-128"/>
              <a:cs typeface="+mn-cs"/>
            </a:endParaRPr>
          </a:p>
        </p:txBody>
      </p:sp>
      <p:sp>
        <p:nvSpPr>
          <p:cNvPr id="112644"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2645"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2646"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219141" name="Rectangle 5"/>
          <p:cNvSpPr>
            <a:spLocks noChangeArrowheads="1"/>
          </p:cNvSpPr>
          <p:nvPr/>
        </p:nvSpPr>
        <p:spPr bwMode="auto">
          <a:xfrm>
            <a:off x="1300163" y="277813"/>
            <a:ext cx="6580187"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latin typeface="Times New Roman" pitchFamily="18" charset="0"/>
                <a:ea typeface="ＭＳ Ｐゴシック" pitchFamily="34" charset="-128"/>
                <a:cs typeface="+mn-cs"/>
              </a:rPr>
              <a:t>Jeremiah 31</a:t>
            </a:r>
          </a:p>
          <a:p>
            <a:pPr algn="ctr">
              <a:defRPr/>
            </a:pPr>
            <a:r>
              <a:rPr lang="en-US" sz="3200" dirty="0">
                <a:solidFill>
                  <a:schemeClr val="folHlink"/>
                </a:solidFill>
                <a:latin typeface="Times New Roman" pitchFamily="18" charset="0"/>
                <a:ea typeface="ＭＳ Ｐゴシック" pitchFamily="34" charset="-128"/>
                <a:cs typeface="+mn-cs"/>
              </a:rPr>
              <a:t>DIETSEIDIEKHO KESAU</a:t>
            </a:r>
            <a:endParaRPr lang="en-US" sz="3200" dirty="0">
              <a:solidFill>
                <a:schemeClr val="tx2"/>
              </a:solidFill>
              <a:latin typeface="Times New Roman" pitchFamily="18" charset="0"/>
              <a:ea typeface="ＭＳ Ｐゴシック" pitchFamily="34" charset="-128"/>
              <a:cs typeface="+mn-cs"/>
            </a:endParaRPr>
          </a:p>
        </p:txBody>
      </p:sp>
      <p:sp>
        <p:nvSpPr>
          <p:cNvPr id="219143" name="Text Box 7"/>
          <p:cNvSpPr txBox="1">
            <a:spLocks noChangeArrowheads="1"/>
          </p:cNvSpPr>
          <p:nvPr/>
        </p:nvSpPr>
        <p:spPr bwMode="auto">
          <a:xfrm>
            <a:off x="762000" y="1587500"/>
            <a:ext cx="7861300" cy="25542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400" baseline="30000" smtClean="0">
                <a:latin typeface="Times New Roman" charset="0"/>
              </a:rPr>
              <a:t>33</a:t>
            </a:r>
            <a:r>
              <a:rPr lang="en-US" sz="4000" smtClean="0">
                <a:latin typeface="Times New Roman" charset="0"/>
              </a:rPr>
              <a:t> </a:t>
            </a:r>
            <a:r>
              <a:rPr lang="ja-JP" altLang="en-US" sz="4000" smtClean="0">
                <a:latin typeface="Times New Roman" charset="0"/>
              </a:rPr>
              <a:t>“</a:t>
            </a:r>
            <a:r>
              <a:rPr lang="en-US" sz="4000" smtClean="0">
                <a:latin typeface="Times New Roman" charset="0"/>
              </a:rPr>
              <a:t>Derei a-a Israel kinuko ze dietseidiekho kelieu haituo; teisozha siikosii sie,</a:t>
            </a:r>
            <a:r>
              <a:rPr lang="ja-JP" altLang="en-US" sz="4000" smtClean="0">
                <a:latin typeface="Times New Roman" charset="0"/>
              </a:rPr>
              <a:t>”</a:t>
            </a:r>
            <a:r>
              <a:rPr lang="en-US" sz="4000" smtClean="0">
                <a:latin typeface="Times New Roman" charset="0"/>
              </a:rPr>
              <a:t>  Jihova sikechii puya.</a:t>
            </a:r>
            <a:r>
              <a:rPr lang="en-US" sz="4000" smtClean="0">
                <a:solidFill>
                  <a:schemeClr val="folHlink"/>
                </a:solidFill>
                <a:latin typeface="Times New Roman" charset="0"/>
              </a:rPr>
              <a:t> </a:t>
            </a:r>
          </a:p>
        </p:txBody>
      </p:sp>
      <p:sp>
        <p:nvSpPr>
          <p:cNvPr id="114692"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4693"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4694"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19154"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219156" name="Text Box 20"/>
          <p:cNvSpPr txBox="1">
            <a:spLocks noChangeArrowheads="1"/>
          </p:cNvSpPr>
          <p:nvPr/>
        </p:nvSpPr>
        <p:spPr bwMode="auto">
          <a:xfrm>
            <a:off x="723900" y="3444875"/>
            <a:ext cx="7861300" cy="3170238"/>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dirty="0" smtClean="0">
                <a:solidFill>
                  <a:srgbClr val="EF1F1D"/>
                </a:solidFill>
                <a:effectLst>
                  <a:outerShdw blurRad="50800" dist="63500" dir="2700000" algn="tl" rotWithShape="0">
                    <a:srgbClr val="000000"/>
                  </a:outerShdw>
                </a:effectLst>
                <a:latin typeface="Times New Roman" charset="0"/>
              </a:rPr>
              <a:t>                        </a:t>
            </a:r>
            <a:r>
              <a:rPr lang="ja-JP" altLang="en-US" sz="4000" dirty="0" smtClean="0">
                <a:solidFill>
                  <a:srgbClr val="FFFF00"/>
                </a:solidFill>
                <a:effectLst>
                  <a:outerShdw blurRad="50800" dist="63500" dir="2700000" algn="tl" rotWithShape="0">
                    <a:srgbClr val="000000"/>
                  </a:outerShdw>
                </a:effectLst>
                <a:latin typeface="Times New Roman" charset="0"/>
              </a:rPr>
              <a:t>“</a:t>
            </a:r>
            <a:r>
              <a:rPr lang="en-US" sz="4000" dirty="0" smtClean="0">
                <a:solidFill>
                  <a:srgbClr val="FFFF00"/>
                </a:solidFill>
                <a:effectLst>
                  <a:outerShdw blurRad="50800" dist="63500" dir="2700000" algn="tl" rotWithShape="0">
                    <a:srgbClr val="000000"/>
                  </a:outerShdw>
                </a:effectLst>
                <a:latin typeface="Times New Roman" charset="0"/>
              </a:rPr>
              <a:t>A-a a </a:t>
            </a:r>
            <a:r>
              <a:rPr lang="en-US" sz="4000" dirty="0" err="1" smtClean="0">
                <a:solidFill>
                  <a:srgbClr val="FFFF00"/>
                </a:solidFill>
                <a:effectLst>
                  <a:outerShdw blurRad="50800" dist="63500" dir="2700000" algn="tl" rotWithShape="0">
                    <a:srgbClr val="000000"/>
                  </a:outerShdw>
                </a:effectLst>
                <a:latin typeface="Times New Roman" charset="0"/>
              </a:rPr>
              <a:t>zho</a:t>
            </a:r>
            <a:r>
              <a:rPr lang="en-US" sz="4000" dirty="0" smtClean="0">
                <a:solidFill>
                  <a:srgbClr val="FFFF00"/>
                </a:solidFill>
                <a:effectLst>
                  <a:outerShdw blurRad="50800" dist="63500" dir="2700000" algn="tl" rotWithShape="0">
                    <a:srgbClr val="000000"/>
                  </a:outerShdw>
                </a:effectLst>
                <a:latin typeface="Times New Roman" charset="0"/>
              </a:rPr>
              <a:t>-u pie </a:t>
            </a:r>
            <a:r>
              <a:rPr lang="en-US" sz="4000" dirty="0" err="1" smtClean="0">
                <a:solidFill>
                  <a:srgbClr val="FFFF00"/>
                </a:solidFill>
                <a:effectLst>
                  <a:outerShdw blurRad="50800" dist="63500" dir="2700000" algn="tl" rotWithShape="0">
                    <a:srgbClr val="000000"/>
                  </a:outerShdw>
                </a:effectLst>
                <a:latin typeface="Times New Roman" charset="0"/>
              </a:rPr>
              <a:t>uko</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nou</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tsatie</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shiishiituo</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tsiu</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siiko</a:t>
            </a:r>
            <a:r>
              <a:rPr lang="en-US" sz="4000" dirty="0" smtClean="0">
                <a:solidFill>
                  <a:srgbClr val="FFFF00"/>
                </a:solidFill>
                <a:effectLst>
                  <a:outerShdw blurRad="50800" dist="63500" dir="2700000" algn="tl" rotWithShape="0">
                    <a:srgbClr val="000000"/>
                  </a:outerShdw>
                </a:effectLst>
                <a:latin typeface="Times New Roman" charset="0"/>
              </a:rPr>
              <a:t> pie </a:t>
            </a:r>
            <a:r>
              <a:rPr lang="en-US" sz="4000" dirty="0" err="1" smtClean="0">
                <a:solidFill>
                  <a:srgbClr val="FFFF00"/>
                </a:solidFill>
                <a:effectLst>
                  <a:outerShdw blurRad="50800" dist="63500" dir="2700000" algn="tl" rotWithShape="0">
                    <a:srgbClr val="000000"/>
                  </a:outerShdw>
                </a:effectLst>
                <a:latin typeface="Times New Roman" charset="0"/>
              </a:rPr>
              <a:t>uko</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melou</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gei</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thushiituo</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sidi</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uko</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Kepenuopfii</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chiituo</a:t>
            </a:r>
            <a:r>
              <a:rPr lang="en-US" sz="4000" dirty="0" smtClean="0">
                <a:solidFill>
                  <a:srgbClr val="FFFF00"/>
                </a:solidFill>
                <a:effectLst>
                  <a:outerShdw blurRad="50800" dist="63500" dir="2700000" algn="tl" rotWithShape="0">
                    <a:srgbClr val="000000"/>
                  </a:outerShdw>
                </a:effectLst>
                <a:latin typeface="Times New Roman" charset="0"/>
              </a:rPr>
              <a:t>, mu </a:t>
            </a:r>
            <a:r>
              <a:rPr lang="en-US" sz="4000" dirty="0" err="1" smtClean="0">
                <a:solidFill>
                  <a:srgbClr val="FFFF00"/>
                </a:solidFill>
                <a:effectLst>
                  <a:outerShdw blurRad="50800" dist="63500" dir="2700000" algn="tl" rotWithShape="0">
                    <a:srgbClr val="000000"/>
                  </a:outerShdw>
                </a:effectLst>
                <a:latin typeface="Times New Roman" charset="0"/>
              </a:rPr>
              <a:t>uko</a:t>
            </a:r>
            <a:r>
              <a:rPr lang="en-US" sz="4000" dirty="0" smtClean="0">
                <a:solidFill>
                  <a:srgbClr val="FFFF00"/>
                </a:solidFill>
                <a:effectLst>
                  <a:outerShdw blurRad="50800" dist="63500" dir="2700000" algn="tl" rotWithShape="0">
                    <a:srgbClr val="000000"/>
                  </a:outerShdw>
                </a:effectLst>
                <a:latin typeface="Times New Roman" charset="0"/>
              </a:rPr>
              <a:t>-a a </a:t>
            </a:r>
            <a:r>
              <a:rPr lang="en-US" sz="4000" dirty="0" err="1" smtClean="0">
                <a:solidFill>
                  <a:srgbClr val="FFFF00"/>
                </a:solidFill>
                <a:effectLst>
                  <a:outerShdw blurRad="50800" dist="63500" dir="2700000" algn="tl" rotWithShape="0">
                    <a:srgbClr val="000000"/>
                  </a:outerShdw>
                </a:effectLst>
                <a:latin typeface="Times New Roman" charset="0"/>
              </a:rPr>
              <a:t>themia</a:t>
            </a:r>
            <a:r>
              <a:rPr lang="en-US" sz="4000" dirty="0" smtClean="0">
                <a:solidFill>
                  <a:srgbClr val="FFFF00"/>
                </a:solidFill>
                <a:effectLst>
                  <a:outerShdw blurRad="50800" dist="63500" dir="2700000" algn="tl" rotWithShape="0">
                    <a:srgbClr val="000000"/>
                  </a:outerShdw>
                </a:effectLst>
                <a:latin typeface="Times New Roman" charset="0"/>
              </a:rPr>
              <a:t> </a:t>
            </a:r>
            <a:r>
              <a:rPr lang="en-US" sz="4000" dirty="0" err="1" smtClean="0">
                <a:solidFill>
                  <a:srgbClr val="FFFF00"/>
                </a:solidFill>
                <a:effectLst>
                  <a:outerShdw blurRad="50800" dist="63500" dir="2700000" algn="tl" rotWithShape="0">
                    <a:srgbClr val="000000"/>
                  </a:outerShdw>
                </a:effectLst>
                <a:latin typeface="Times New Roman" charset="0"/>
              </a:rPr>
              <a:t>chiituo</a:t>
            </a:r>
            <a:r>
              <a:rPr lang="en-US" sz="4000" dirty="0" smtClean="0">
                <a:solidFill>
                  <a:srgbClr val="FFFF00"/>
                </a:solidFill>
                <a:effectLst>
                  <a:outerShdw blurRad="50800" dist="63500" dir="2700000" algn="tl" rotWithShape="0">
                    <a:srgbClr val="000000"/>
                  </a:outerShdw>
                </a:effectLst>
                <a:latin typeface="Times New Roman" charset="0"/>
              </a:rPr>
              <a:t>.</a:t>
            </a:r>
            <a:r>
              <a:rPr lang="ja-JP" altLang="en-US" sz="4000" dirty="0" smtClean="0">
                <a:solidFill>
                  <a:srgbClr val="FFFF00"/>
                </a:solidFill>
                <a:effectLst>
                  <a:outerShdw blurRad="50800" dist="63500" dir="2700000" algn="tl" rotWithShape="0">
                    <a:srgbClr val="000000"/>
                  </a:outerShdw>
                </a:effectLst>
                <a:latin typeface="Times New Roman" charset="0"/>
              </a:rPr>
              <a:t>”</a:t>
            </a:r>
            <a:endParaRPr lang="en-US" sz="4000" dirty="0" smtClean="0">
              <a:solidFill>
                <a:srgbClr val="FFFF00"/>
              </a:solidFill>
              <a:effectLst>
                <a:outerShdw blurRad="50800" dist="63500" dir="2700000" algn="tl" rotWithShape="0">
                  <a:srgbClr val="000000"/>
                </a:outerShdw>
              </a:effectLst>
              <a:latin typeface="Times New Roman" charset="0"/>
            </a:endParaRPr>
          </a:p>
        </p:txBody>
      </p:sp>
      <p:sp>
        <p:nvSpPr>
          <p:cNvPr id="114698"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506413"/>
            <a:ext cx="9144000" cy="704850"/>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4000" dirty="0" err="1">
                <a:solidFill>
                  <a:schemeClr val="folHlink"/>
                </a:solidFill>
                <a:latin typeface="Times New Roman" pitchFamily="18" charset="0"/>
                <a:ea typeface="ＭＳ Ｐゴシック" pitchFamily="34" charset="-128"/>
                <a:cs typeface="+mn-cs"/>
              </a:rPr>
              <a:t>Ketholeshii</a:t>
            </a:r>
            <a:r>
              <a:rPr lang="en-US" sz="4000" dirty="0">
                <a:solidFill>
                  <a:schemeClr val="folHlink"/>
                </a:solidFill>
                <a:latin typeface="Times New Roman" pitchFamily="18" charset="0"/>
                <a:ea typeface="ＭＳ Ｐゴシック" pitchFamily="34" charset="-128"/>
                <a:cs typeface="+mn-cs"/>
              </a:rPr>
              <a:t> </a:t>
            </a:r>
            <a:r>
              <a:rPr lang="en-US" sz="4000" dirty="0" err="1">
                <a:solidFill>
                  <a:schemeClr val="folHlink"/>
                </a:solidFill>
                <a:latin typeface="Times New Roman" pitchFamily="18" charset="0"/>
                <a:ea typeface="ＭＳ Ｐゴシック" pitchFamily="34" charset="-128"/>
                <a:cs typeface="+mn-cs"/>
              </a:rPr>
              <a:t>Kesau</a:t>
            </a:r>
            <a:r>
              <a:rPr lang="en-US" sz="4000" dirty="0">
                <a:solidFill>
                  <a:schemeClr val="folHlink"/>
                </a:solidFill>
                <a:latin typeface="Times New Roman" pitchFamily="18" charset="0"/>
                <a:ea typeface="ＭＳ Ｐゴシック" pitchFamily="34" charset="-128"/>
                <a:cs typeface="+mn-cs"/>
              </a:rPr>
              <a:t> nu </a:t>
            </a:r>
            <a:r>
              <a:rPr lang="en-US" sz="4000" dirty="0" err="1">
                <a:solidFill>
                  <a:schemeClr val="folHlink"/>
                </a:solidFill>
                <a:latin typeface="Times New Roman" pitchFamily="18" charset="0"/>
                <a:ea typeface="ＭＳ Ｐゴシック" pitchFamily="34" charset="-128"/>
                <a:cs typeface="+mn-cs"/>
              </a:rPr>
              <a:t>pesikecii</a:t>
            </a:r>
            <a:endParaRPr lang="en-US" sz="4000" dirty="0">
              <a:solidFill>
                <a:schemeClr val="tx2"/>
              </a:solidFill>
              <a:latin typeface="Times New Roman" pitchFamily="18" charset="0"/>
              <a:ea typeface="ＭＳ Ｐゴシック" pitchFamily="34" charset="-128"/>
              <a:cs typeface="+mn-cs"/>
            </a:endParaRPr>
          </a:p>
        </p:txBody>
      </p:sp>
      <p:sp>
        <p:nvSpPr>
          <p:cNvPr id="154629" name="Rectangle 5"/>
          <p:cNvSpPr>
            <a:spLocks noChangeArrowheads="1"/>
          </p:cNvSpPr>
          <p:nvPr/>
        </p:nvSpPr>
        <p:spPr bwMode="auto">
          <a:xfrm>
            <a:off x="315913" y="1411288"/>
            <a:ext cx="8828087" cy="2674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endParaRPr lang="en-US" sz="2400" dirty="0">
              <a:latin typeface="Times New Roman" charset="0"/>
            </a:endParaRPr>
          </a:p>
          <a:p>
            <a:pPr>
              <a:spcBef>
                <a:spcPct val="50000"/>
              </a:spcBef>
              <a:defRPr/>
            </a:pPr>
            <a:r>
              <a:rPr lang="en-US" sz="4000" baseline="30000" dirty="0">
                <a:latin typeface="Times New Roman" charset="0"/>
              </a:rPr>
              <a:t>19</a:t>
            </a:r>
            <a:r>
              <a:rPr lang="en-US" sz="3200" dirty="0">
                <a:latin typeface="Times New Roman" charset="0"/>
              </a:rPr>
              <a:t> </a:t>
            </a:r>
            <a:r>
              <a:rPr lang="en-US" sz="3200" dirty="0" err="1">
                <a:latin typeface="Times New Roman" charset="0"/>
              </a:rPr>
              <a:t>Siisie</a:t>
            </a:r>
            <a:r>
              <a:rPr lang="en-US" sz="3200" dirty="0">
                <a:latin typeface="Times New Roman" charset="0"/>
              </a:rPr>
              <a:t> </a:t>
            </a:r>
            <a:r>
              <a:rPr lang="en-US" sz="3200" dirty="0" err="1">
                <a:latin typeface="Times New Roman" charset="0"/>
              </a:rPr>
              <a:t>puo</a:t>
            </a:r>
            <a:r>
              <a:rPr lang="en-US" sz="3200" dirty="0">
                <a:latin typeface="Times New Roman" charset="0"/>
              </a:rPr>
              <a:t> </a:t>
            </a:r>
            <a:r>
              <a:rPr lang="en-US" sz="3200" dirty="0" err="1">
                <a:latin typeface="Times New Roman" charset="0"/>
              </a:rPr>
              <a:t>niekhriida</a:t>
            </a:r>
            <a:r>
              <a:rPr lang="en-US" sz="3200" dirty="0">
                <a:latin typeface="Times New Roman" charset="0"/>
              </a:rPr>
              <a:t> </a:t>
            </a:r>
            <a:r>
              <a:rPr lang="en-US" sz="3200" dirty="0" err="1">
                <a:latin typeface="Times New Roman" charset="0"/>
              </a:rPr>
              <a:t>chii</a:t>
            </a:r>
            <a:r>
              <a:rPr lang="en-US" sz="3200" dirty="0">
                <a:latin typeface="Times New Roman" charset="0"/>
              </a:rPr>
              <a:t> </a:t>
            </a:r>
            <a:r>
              <a:rPr lang="en-US" sz="3200" dirty="0" err="1">
                <a:latin typeface="Times New Roman" charset="0"/>
              </a:rPr>
              <a:t>selie</a:t>
            </a:r>
            <a:r>
              <a:rPr lang="en-US" sz="3200" dirty="0">
                <a:latin typeface="Times New Roman" charset="0"/>
              </a:rPr>
              <a:t> di, </a:t>
            </a:r>
            <a:r>
              <a:rPr lang="en-US" sz="3200" dirty="0" err="1">
                <a:latin typeface="Times New Roman" charset="0"/>
              </a:rPr>
              <a:t>Ukepenuopfii</a:t>
            </a:r>
            <a:r>
              <a:rPr lang="en-US" sz="3200" dirty="0">
                <a:latin typeface="Times New Roman" charset="0"/>
              </a:rPr>
              <a:t> </a:t>
            </a:r>
            <a:r>
              <a:rPr lang="en-US" sz="3200" dirty="0" err="1">
                <a:latin typeface="Times New Roman" charset="0"/>
              </a:rPr>
              <a:t>tsheshii</a:t>
            </a:r>
            <a:r>
              <a:rPr lang="en-US" sz="3200" dirty="0">
                <a:latin typeface="Times New Roman" charset="0"/>
              </a:rPr>
              <a:t> di </a:t>
            </a:r>
            <a:r>
              <a:rPr lang="en-US" sz="3200" dirty="0" err="1">
                <a:latin typeface="Times New Roman" charset="0"/>
              </a:rPr>
              <a:t>bietsiepie</a:t>
            </a:r>
            <a:r>
              <a:rPr lang="en-US" sz="3200" dirty="0">
                <a:latin typeface="Times New Roman" charset="0"/>
              </a:rPr>
              <a:t> </a:t>
            </a:r>
            <a:r>
              <a:rPr lang="en-US" sz="3200" dirty="0" err="1">
                <a:latin typeface="Times New Roman" charset="0"/>
              </a:rPr>
              <a:t>uko</a:t>
            </a:r>
            <a:r>
              <a:rPr lang="en-US" sz="3200" dirty="0">
                <a:latin typeface="Times New Roman" charset="0"/>
              </a:rPr>
              <a:t> </a:t>
            </a:r>
            <a:r>
              <a:rPr lang="en-US" sz="3200" dirty="0" err="1">
                <a:latin typeface="Times New Roman" charset="0"/>
              </a:rPr>
              <a:t>tsiishii</a:t>
            </a:r>
            <a:r>
              <a:rPr lang="en-US" sz="3200" dirty="0">
                <a:latin typeface="Times New Roman" charset="0"/>
              </a:rPr>
              <a:t> di </a:t>
            </a:r>
            <a:r>
              <a:rPr lang="en-US" sz="3200" dirty="0" err="1">
                <a:latin typeface="Times New Roman" charset="0"/>
              </a:rPr>
              <a:t>sie</a:t>
            </a:r>
            <a:r>
              <a:rPr lang="en-US" sz="3200" dirty="0">
                <a:latin typeface="Times New Roman" charset="0"/>
              </a:rPr>
              <a:t>, </a:t>
            </a:r>
            <a:r>
              <a:rPr lang="ja-JP" altLang="en-US" sz="3200" dirty="0">
                <a:latin typeface="Times New Roman" charset="0"/>
              </a:rPr>
              <a:t>“</a:t>
            </a:r>
            <a:r>
              <a:rPr lang="en-US" sz="3200" dirty="0" err="1">
                <a:latin typeface="Times New Roman" charset="0"/>
              </a:rPr>
              <a:t>Hauha</a:t>
            </a:r>
            <a:r>
              <a:rPr lang="en-US" sz="3200" dirty="0">
                <a:latin typeface="Times New Roman" charset="0"/>
              </a:rPr>
              <a:t> </a:t>
            </a:r>
            <a:r>
              <a:rPr lang="en-US" sz="3200" dirty="0" err="1">
                <a:latin typeface="Times New Roman" charset="0"/>
              </a:rPr>
              <a:t>nieko</a:t>
            </a:r>
            <a:r>
              <a:rPr lang="en-US" sz="3200" dirty="0">
                <a:latin typeface="Times New Roman" charset="0"/>
              </a:rPr>
              <a:t> </a:t>
            </a:r>
            <a:r>
              <a:rPr lang="en-US" sz="3200" dirty="0" err="1">
                <a:latin typeface="Times New Roman" charset="0"/>
              </a:rPr>
              <a:t>lanu</a:t>
            </a:r>
            <a:r>
              <a:rPr lang="en-US" sz="3200" dirty="0">
                <a:latin typeface="Times New Roman" charset="0"/>
              </a:rPr>
              <a:t> </a:t>
            </a:r>
            <a:r>
              <a:rPr lang="en-US" sz="3200" dirty="0" err="1">
                <a:latin typeface="Times New Roman" charset="0"/>
              </a:rPr>
              <a:t>khakeshii</a:t>
            </a:r>
            <a:r>
              <a:rPr lang="en-US" sz="3200" dirty="0">
                <a:latin typeface="Times New Roman" charset="0"/>
              </a:rPr>
              <a:t> a </a:t>
            </a:r>
            <a:r>
              <a:rPr lang="en-US" sz="3200" dirty="0" err="1">
                <a:latin typeface="Times New Roman" charset="0"/>
              </a:rPr>
              <a:t>mo</a:t>
            </a:r>
            <a:r>
              <a:rPr lang="en-US" sz="3200" dirty="0">
                <a:latin typeface="Times New Roman" charset="0"/>
              </a:rPr>
              <a:t> </a:t>
            </a:r>
            <a:r>
              <a:rPr lang="en-US" sz="3200" dirty="0" err="1">
                <a:latin typeface="Times New Roman" charset="0"/>
              </a:rPr>
              <a:t>zo</a:t>
            </a:r>
            <a:r>
              <a:rPr lang="en-US" sz="3200" dirty="0">
                <a:latin typeface="Times New Roman" charset="0"/>
              </a:rPr>
              <a:t>: </a:t>
            </a:r>
            <a:r>
              <a:rPr lang="en-US" sz="3200" dirty="0" err="1">
                <a:latin typeface="Times New Roman" charset="0"/>
              </a:rPr>
              <a:t>nieko</a:t>
            </a:r>
            <a:r>
              <a:rPr lang="en-US" sz="3200" dirty="0">
                <a:latin typeface="Times New Roman" charset="0"/>
              </a:rPr>
              <a:t> a </a:t>
            </a:r>
            <a:r>
              <a:rPr lang="en-US" sz="3200" dirty="0" err="1">
                <a:latin typeface="Times New Roman" charset="0"/>
              </a:rPr>
              <a:t>riikra</a:t>
            </a:r>
            <a:r>
              <a:rPr lang="en-US" sz="3200" dirty="0">
                <a:latin typeface="Times New Roman" charset="0"/>
              </a:rPr>
              <a:t> </a:t>
            </a:r>
            <a:r>
              <a:rPr lang="en-US" sz="3200" dirty="0" err="1">
                <a:latin typeface="Times New Roman" charset="0"/>
              </a:rPr>
              <a:t>tuolieketuo</a:t>
            </a:r>
            <a:r>
              <a:rPr lang="en-US" sz="3200" dirty="0">
                <a:latin typeface="Times New Roman" charset="0"/>
              </a:rPr>
              <a:t> la </a:t>
            </a:r>
            <a:r>
              <a:rPr lang="en-US" sz="3200" dirty="0" err="1">
                <a:latin typeface="Times New Roman" charset="0"/>
              </a:rPr>
              <a:t>hauha</a:t>
            </a:r>
            <a:r>
              <a:rPr lang="en-US" sz="3200" dirty="0">
                <a:latin typeface="Times New Roman" charset="0"/>
              </a:rPr>
              <a:t> </a:t>
            </a:r>
            <a:r>
              <a:rPr lang="en-US" sz="3200" dirty="0" err="1">
                <a:latin typeface="Times New Roman" charset="0"/>
              </a:rPr>
              <a:t>chiicie</a:t>
            </a:r>
            <a:r>
              <a:rPr lang="ja-JP" altLang="en-US" sz="3200" dirty="0">
                <a:latin typeface="Times New Roman" charset="0"/>
              </a:rPr>
              <a:t>”</a:t>
            </a:r>
            <a:r>
              <a:rPr lang="en-US" sz="3200" dirty="0">
                <a:latin typeface="Times New Roman" charset="0"/>
              </a:rPr>
              <a:t>, </a:t>
            </a:r>
            <a:r>
              <a:rPr lang="en-US" sz="3200" dirty="0" err="1">
                <a:latin typeface="Times New Roman" charset="0"/>
              </a:rPr>
              <a:t>sishii</a:t>
            </a:r>
            <a:r>
              <a:rPr lang="en-US" sz="3200" dirty="0">
                <a:latin typeface="Times New Roman" charset="0"/>
              </a:rPr>
              <a:t>.		</a:t>
            </a:r>
            <a:endParaRPr lang="en-US" sz="2400" dirty="0">
              <a:latin typeface="Times New Roman" charset="0"/>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154636" name="Rectangle 12"/>
          <p:cNvSpPr>
            <a:spLocks noChangeArrowheads="1"/>
          </p:cNvSpPr>
          <p:nvPr/>
        </p:nvSpPr>
        <p:spPr bwMode="auto">
          <a:xfrm>
            <a:off x="287338" y="4110038"/>
            <a:ext cx="8542337" cy="17541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nSpc>
                <a:spcPct val="75000"/>
              </a:lnSpc>
              <a:defRPr/>
            </a:pPr>
            <a:r>
              <a:rPr lang="en-US" sz="4000" baseline="30000" dirty="0">
                <a:latin typeface="Times New Roman" charset="0"/>
              </a:rPr>
              <a:t>20</a:t>
            </a:r>
            <a:r>
              <a:rPr lang="en-US" sz="3200" dirty="0">
                <a:latin typeface="Times New Roman" charset="0"/>
              </a:rPr>
              <a:t>Siro </a:t>
            </a:r>
            <a:r>
              <a:rPr lang="en-US" sz="3200" dirty="0" err="1">
                <a:latin typeface="Times New Roman" charset="0"/>
              </a:rPr>
              <a:t>mha</a:t>
            </a:r>
            <a:r>
              <a:rPr lang="en-US" sz="3200" dirty="0">
                <a:latin typeface="Times New Roman" charset="0"/>
              </a:rPr>
              <a:t> </a:t>
            </a:r>
            <a:r>
              <a:rPr lang="en-US" sz="3200" dirty="0" err="1">
                <a:latin typeface="Times New Roman" charset="0"/>
              </a:rPr>
              <a:t>chiikelie</a:t>
            </a:r>
            <a:r>
              <a:rPr lang="en-US" sz="3200" dirty="0">
                <a:latin typeface="Times New Roman" charset="0"/>
              </a:rPr>
              <a:t> </a:t>
            </a:r>
            <a:r>
              <a:rPr lang="en-US" sz="3200" dirty="0" err="1">
                <a:latin typeface="Times New Roman" charset="0"/>
              </a:rPr>
              <a:t>sie</a:t>
            </a:r>
            <a:r>
              <a:rPr lang="en-US" sz="3200" dirty="0">
                <a:latin typeface="Times New Roman" charset="0"/>
              </a:rPr>
              <a:t> </a:t>
            </a:r>
            <a:r>
              <a:rPr lang="en-US" sz="3200" dirty="0" err="1">
                <a:latin typeface="Times New Roman" charset="0"/>
              </a:rPr>
              <a:t>puo</a:t>
            </a:r>
            <a:r>
              <a:rPr lang="en-US" sz="3200" dirty="0">
                <a:latin typeface="Times New Roman" charset="0"/>
              </a:rPr>
              <a:t> </a:t>
            </a:r>
            <a:r>
              <a:rPr lang="en-US" sz="3200" dirty="0" err="1">
                <a:latin typeface="Times New Roman" charset="0"/>
              </a:rPr>
              <a:t>siisii</a:t>
            </a:r>
            <a:r>
              <a:rPr lang="en-US" sz="3200" dirty="0">
                <a:latin typeface="Times New Roman" charset="0"/>
              </a:rPr>
              <a:t> </a:t>
            </a:r>
            <a:r>
              <a:rPr lang="en-US" sz="3200" dirty="0" err="1">
                <a:latin typeface="Times New Roman" charset="0"/>
              </a:rPr>
              <a:t>tuoi</a:t>
            </a:r>
            <a:r>
              <a:rPr lang="en-US" sz="3200" dirty="0">
                <a:latin typeface="Times New Roman" charset="0"/>
              </a:rPr>
              <a:t> </a:t>
            </a:r>
            <a:r>
              <a:rPr lang="en-US" sz="3200" dirty="0" err="1">
                <a:latin typeface="Times New Roman" charset="0"/>
              </a:rPr>
              <a:t>tehieu</a:t>
            </a:r>
            <a:r>
              <a:rPr lang="en-US" sz="3200" dirty="0">
                <a:latin typeface="Times New Roman" charset="0"/>
              </a:rPr>
              <a:t> </a:t>
            </a:r>
            <a:r>
              <a:rPr lang="en-US" sz="3200" dirty="0" err="1">
                <a:latin typeface="Times New Roman" charset="0"/>
              </a:rPr>
              <a:t>rei</a:t>
            </a:r>
            <a:r>
              <a:rPr lang="en-US" sz="3200" dirty="0">
                <a:latin typeface="Times New Roman" charset="0"/>
              </a:rPr>
              <a:t> </a:t>
            </a:r>
            <a:r>
              <a:rPr lang="en-US" sz="3200" dirty="0" err="1">
                <a:latin typeface="Times New Roman" charset="0"/>
              </a:rPr>
              <a:t>chiipielie</a:t>
            </a:r>
            <a:r>
              <a:rPr lang="en-US" sz="3200" dirty="0">
                <a:latin typeface="Times New Roman" charset="0"/>
              </a:rPr>
              <a:t> di </a:t>
            </a:r>
            <a:r>
              <a:rPr lang="en-US" sz="3200" dirty="0" err="1">
                <a:latin typeface="Times New Roman" charset="0"/>
              </a:rPr>
              <a:t>sie</a:t>
            </a:r>
            <a:r>
              <a:rPr lang="en-US" sz="3200" dirty="0">
                <a:latin typeface="Times New Roman" charset="0"/>
              </a:rPr>
              <a:t>, </a:t>
            </a:r>
            <a:r>
              <a:rPr lang="ja-JP" altLang="en-US" sz="3200" dirty="0">
                <a:latin typeface="Times New Roman" charset="0"/>
              </a:rPr>
              <a:t>“</a:t>
            </a:r>
            <a:r>
              <a:rPr lang="en-US" sz="3200" dirty="0" err="1">
                <a:latin typeface="Times New Roman" charset="0"/>
              </a:rPr>
              <a:t>Tehie</a:t>
            </a:r>
            <a:r>
              <a:rPr lang="en-US" sz="3200" dirty="0">
                <a:latin typeface="Times New Roman" charset="0"/>
              </a:rPr>
              <a:t> </a:t>
            </a:r>
            <a:r>
              <a:rPr lang="en-US" sz="3200" dirty="0" err="1">
                <a:latin typeface="Times New Roman" charset="0"/>
              </a:rPr>
              <a:t>hauha</a:t>
            </a:r>
            <a:r>
              <a:rPr lang="en-US" sz="3200" dirty="0">
                <a:latin typeface="Times New Roman" charset="0"/>
              </a:rPr>
              <a:t> </a:t>
            </a:r>
            <a:r>
              <a:rPr lang="en-US" sz="3200" dirty="0" err="1">
                <a:latin typeface="Times New Roman" charset="0"/>
              </a:rPr>
              <a:t>nieko</a:t>
            </a:r>
            <a:r>
              <a:rPr lang="en-US" sz="3200" dirty="0">
                <a:latin typeface="Times New Roman" charset="0"/>
              </a:rPr>
              <a:t> </a:t>
            </a:r>
            <a:r>
              <a:rPr lang="en-US" sz="3200" dirty="0" err="1">
                <a:latin typeface="Times New Roman" charset="0"/>
              </a:rPr>
              <a:t>lanu</a:t>
            </a:r>
            <a:r>
              <a:rPr lang="en-US" sz="3200" dirty="0">
                <a:latin typeface="Times New Roman" charset="0"/>
              </a:rPr>
              <a:t> </a:t>
            </a:r>
            <a:r>
              <a:rPr lang="en-US" sz="3200" dirty="0" err="1">
                <a:latin typeface="Times New Roman" charset="0"/>
              </a:rPr>
              <a:t>kru</a:t>
            </a:r>
            <a:r>
              <a:rPr lang="en-US" sz="3200" dirty="0">
                <a:latin typeface="Times New Roman" charset="0"/>
              </a:rPr>
              <a:t> </a:t>
            </a:r>
            <a:r>
              <a:rPr lang="en-US" sz="3200" dirty="0" err="1">
                <a:latin typeface="Times New Roman" charset="0"/>
              </a:rPr>
              <a:t>kepar</a:t>
            </a:r>
            <a:r>
              <a:rPr lang="en-US" sz="3200" dirty="0">
                <a:latin typeface="Times New Roman" charset="0"/>
              </a:rPr>
              <a:t> a </a:t>
            </a:r>
            <a:r>
              <a:rPr lang="en-US" sz="3200" dirty="0" err="1">
                <a:latin typeface="Times New Roman" charset="0"/>
              </a:rPr>
              <a:t>zieu</a:t>
            </a:r>
            <a:r>
              <a:rPr lang="en-US" sz="3200" dirty="0">
                <a:latin typeface="Times New Roman" charset="0"/>
              </a:rPr>
              <a:t> la   </a:t>
            </a:r>
            <a:r>
              <a:rPr lang="en-US" sz="4000" dirty="0" err="1">
                <a:solidFill>
                  <a:schemeClr val="folHlink"/>
                </a:solidFill>
                <a:latin typeface="Times New Roman" charset="0"/>
              </a:rPr>
              <a:t>dietseidiekhokelie</a:t>
            </a:r>
            <a:r>
              <a:rPr lang="en-US" sz="4000" dirty="0">
                <a:solidFill>
                  <a:schemeClr val="folHlink"/>
                </a:solidFill>
                <a:latin typeface="Times New Roman" charset="0"/>
              </a:rPr>
              <a:t> </a:t>
            </a:r>
            <a:r>
              <a:rPr lang="en-US" sz="4000" dirty="0" err="1">
                <a:solidFill>
                  <a:schemeClr val="folHlink"/>
                </a:solidFill>
                <a:latin typeface="Times New Roman" charset="0"/>
              </a:rPr>
              <a:t>thezho</a:t>
            </a:r>
            <a:r>
              <a:rPr lang="en-US" sz="4000" dirty="0">
                <a:solidFill>
                  <a:schemeClr val="folHlink"/>
                </a:solidFill>
                <a:latin typeface="Times New Roman" charset="0"/>
              </a:rPr>
              <a:t> </a:t>
            </a:r>
            <a:r>
              <a:rPr lang="en-US" sz="4000" dirty="0" err="1">
                <a:solidFill>
                  <a:schemeClr val="folHlink"/>
                </a:solidFill>
                <a:latin typeface="Times New Roman" charset="0"/>
              </a:rPr>
              <a:t>kesau</a:t>
            </a:r>
            <a:r>
              <a:rPr lang="en-US" sz="4000" dirty="0">
                <a:solidFill>
                  <a:schemeClr val="tx2"/>
                </a:solidFill>
                <a:latin typeface="Times New Roman" charset="0"/>
              </a:rPr>
              <a:t> </a:t>
            </a:r>
            <a:r>
              <a:rPr lang="en-US" sz="3200" dirty="0" err="1">
                <a:latin typeface="Times New Roman" charset="0"/>
              </a:rPr>
              <a:t>zowe</a:t>
            </a:r>
            <a:r>
              <a:rPr lang="en-US" sz="3200" dirty="0">
                <a:latin typeface="Times New Roman" charset="0"/>
              </a:rPr>
              <a:t>.</a:t>
            </a:r>
          </a:p>
        </p:txBody>
      </p:sp>
      <p:sp>
        <p:nvSpPr>
          <p:cNvPr id="154630" name="Oval 6"/>
          <p:cNvSpPr>
            <a:spLocks noChangeArrowheads="1"/>
          </p:cNvSpPr>
          <p:nvPr/>
        </p:nvSpPr>
        <p:spPr bwMode="auto">
          <a:xfrm>
            <a:off x="2743200" y="4581525"/>
            <a:ext cx="6037263" cy="9445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6742"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6743"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116746"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200275" y="1349375"/>
            <a:ext cx="4457700" cy="519113"/>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2800" dirty="0" err="1">
                <a:latin typeface="Times New Roman" charset="0"/>
                <a:ea typeface="+mn-ea"/>
                <a:cs typeface="+mn-cs"/>
              </a:rPr>
              <a:t>Luk</a:t>
            </a:r>
            <a:r>
              <a:rPr lang="en-US" sz="2800" dirty="0">
                <a:latin typeface="Times New Roman" charset="0"/>
                <a:ea typeface="+mn-ea"/>
                <a:cs typeface="+mn-cs"/>
              </a:rPr>
              <a:t> 22:19-20</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585913" y="506413"/>
            <a:ext cx="6548437" cy="515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spcBef>
                <a:spcPct val="50000"/>
              </a:spcBef>
              <a:defRPr/>
            </a:pPr>
            <a:r>
              <a:rPr lang="en-US" sz="2800" dirty="0" err="1">
                <a:solidFill>
                  <a:schemeClr val="folHlink"/>
                </a:solidFill>
                <a:latin typeface="Times New Roman" pitchFamily="18" charset="0"/>
                <a:ea typeface="ＭＳ Ｐゴシック" pitchFamily="34" charset="-128"/>
                <a:cs typeface="+mn-cs"/>
              </a:rPr>
              <a:t>Ketholeshii</a:t>
            </a:r>
            <a:r>
              <a:rPr lang="en-US" sz="2800" dirty="0">
                <a:solidFill>
                  <a:schemeClr val="folHlink"/>
                </a:solidFill>
                <a:latin typeface="Times New Roman" pitchFamily="18" charset="0"/>
                <a:ea typeface="ＭＳ Ｐゴシック" pitchFamily="34" charset="-128"/>
                <a:cs typeface="+mn-cs"/>
              </a:rPr>
              <a:t> </a:t>
            </a:r>
            <a:r>
              <a:rPr lang="en-US" sz="2800" dirty="0" err="1">
                <a:solidFill>
                  <a:schemeClr val="folHlink"/>
                </a:solidFill>
                <a:latin typeface="Times New Roman" pitchFamily="18" charset="0"/>
                <a:ea typeface="ＭＳ Ｐゴシック" pitchFamily="34" charset="-128"/>
                <a:cs typeface="+mn-cs"/>
              </a:rPr>
              <a:t>Kesau</a:t>
            </a:r>
            <a:r>
              <a:rPr lang="en-US" sz="2800" dirty="0">
                <a:solidFill>
                  <a:schemeClr val="folHlink"/>
                </a:solidFill>
                <a:latin typeface="Times New Roman" pitchFamily="18" charset="0"/>
                <a:ea typeface="ＭＳ Ｐゴシック" pitchFamily="34" charset="-128"/>
                <a:cs typeface="+mn-cs"/>
              </a:rPr>
              <a:t> nu </a:t>
            </a:r>
            <a:r>
              <a:rPr lang="en-US" sz="2800" dirty="0" err="1">
                <a:solidFill>
                  <a:schemeClr val="folHlink"/>
                </a:solidFill>
                <a:latin typeface="Times New Roman" pitchFamily="18" charset="0"/>
                <a:ea typeface="ＭＳ Ｐゴシック" pitchFamily="34" charset="-128"/>
                <a:cs typeface="+mn-cs"/>
              </a:rPr>
              <a:t>pesikecii</a:t>
            </a:r>
            <a:endParaRPr lang="en-US" sz="2800" dirty="0">
              <a:solidFill>
                <a:schemeClr val="tx2"/>
              </a:solidFill>
              <a:latin typeface="Times New Roman" pitchFamily="18" charset="0"/>
              <a:ea typeface="ＭＳ Ｐゴシック" pitchFamily="34" charset="-128"/>
              <a:cs typeface="+mn-cs"/>
            </a:endParaRPr>
          </a:p>
        </p:txBody>
      </p:sp>
      <p:sp>
        <p:nvSpPr>
          <p:cNvPr id="300035" name="Rectangle 3"/>
          <p:cNvSpPr>
            <a:spLocks noChangeArrowheads="1"/>
          </p:cNvSpPr>
          <p:nvPr/>
        </p:nvSpPr>
        <p:spPr bwMode="auto">
          <a:xfrm>
            <a:off x="446088" y="1790700"/>
            <a:ext cx="8402637" cy="3690938"/>
          </a:xfrm>
          <a:prstGeom prst="rect">
            <a:avLst/>
          </a:prstGeom>
          <a:noFill/>
          <a:ln w="12700">
            <a:noFill/>
            <a:miter lim="800000"/>
            <a:headEnd/>
            <a:tailEnd/>
          </a:ln>
          <a:effectLst/>
        </p:spPr>
        <p:txBody>
          <a:bodyPr lIns="90487" tIns="44450" rIns="90487" bIns="44450">
            <a:spAutoFit/>
          </a:bodyPr>
          <a:lstStyle/>
          <a:p>
            <a:pPr algn="ctr">
              <a:spcBef>
                <a:spcPct val="50000"/>
              </a:spcBef>
              <a:defRPr/>
            </a:pPr>
            <a:endParaRPr lang="en-US" sz="900" dirty="0">
              <a:effectLst>
                <a:outerShdw blurRad="50800" dist="88900" dir="2700000" algn="tl" rotWithShape="0">
                  <a:srgbClr val="000000"/>
                </a:outerShdw>
              </a:effectLst>
              <a:latin typeface="Times New Roman" charset="0"/>
            </a:endParaRPr>
          </a:p>
          <a:p>
            <a:pPr>
              <a:spcBef>
                <a:spcPct val="50000"/>
              </a:spcBef>
              <a:defRPr/>
            </a:pPr>
            <a:r>
              <a:rPr lang="en-US" sz="3200" baseline="30000" dirty="0">
                <a:effectLst>
                  <a:outerShdw blurRad="50800" dist="88900" dir="2700000" algn="tl" rotWithShape="0">
                    <a:srgbClr val="000000"/>
                  </a:outerShdw>
                </a:effectLst>
                <a:latin typeface="Times New Roman" charset="0"/>
              </a:rPr>
              <a:t>26 </a:t>
            </a:r>
            <a:r>
              <a:rPr lang="en-US" sz="2400" dirty="0" err="1">
                <a:effectLst>
                  <a:outerShdw blurRad="50800" dist="88900" dir="2700000" algn="tl" rotWithShape="0">
                    <a:srgbClr val="000000"/>
                  </a:outerShdw>
                </a:effectLst>
                <a:latin typeface="Times New Roman" charset="0"/>
              </a:rPr>
              <a:t>Siro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uko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mhachii</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keba</a:t>
            </a:r>
            <a:r>
              <a:rPr lang="en-US" sz="2400" dirty="0">
                <a:effectLst>
                  <a:outerShdw blurRad="50800" dist="88900" dir="2700000" algn="tl" rotWithShape="0">
                    <a:srgbClr val="000000"/>
                  </a:outerShdw>
                </a:effectLst>
                <a:latin typeface="Times New Roman" charset="0"/>
              </a:rPr>
              <a:t> nu </a:t>
            </a:r>
            <a:r>
              <a:rPr lang="en-US" sz="2400" dirty="0" err="1">
                <a:effectLst>
                  <a:outerShdw blurRad="50800" dist="88900" dir="2700000" algn="tl" rotWithShape="0">
                    <a:srgbClr val="000000"/>
                  </a:outerShdw>
                </a:effectLst>
                <a:latin typeface="Times New Roman" charset="0"/>
              </a:rPr>
              <a:t>Jisu</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niekhriida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chii</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pielie</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jashii</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bietsielie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sidi</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puoa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khapie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pethakelieko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tsiishii</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sie</a:t>
            </a:r>
            <a:r>
              <a:rPr lang="en-US" sz="2400" dirty="0">
                <a:effectLst>
                  <a:outerShdw blurRad="50800" dist="88900" dir="2700000" algn="tl" rotWithShape="0">
                    <a:srgbClr val="000000"/>
                  </a:outerShdw>
                </a:effectLst>
                <a:latin typeface="Times New Roman" charset="0"/>
              </a:rPr>
              <a:t>, </a:t>
            </a:r>
            <a:r>
              <a:rPr lang="ja-JP" altLang="en-US" sz="2400" dirty="0">
                <a:effectLst>
                  <a:outerShdw blurRad="50800" dist="88900" dir="2700000" algn="tl" rotWithShape="0">
                    <a:srgbClr val="000000"/>
                  </a:outerShdw>
                </a:effectLst>
                <a:latin typeface="Times New Roman" charset="0"/>
              </a:rPr>
              <a:t>“</a:t>
            </a:r>
            <a:r>
              <a:rPr lang="en-US" sz="2400" dirty="0" err="1">
                <a:effectLst>
                  <a:outerShdw blurRad="50800" dist="88900" dir="2700000" algn="tl" rotWithShape="0">
                    <a:srgbClr val="000000"/>
                  </a:outerShdw>
                </a:effectLst>
                <a:latin typeface="Times New Roman" charset="0"/>
              </a:rPr>
              <a:t>Liepie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chiiliecie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hauha</a:t>
            </a:r>
            <a:r>
              <a:rPr lang="en-US" sz="2400" dirty="0">
                <a:effectLst>
                  <a:outerShdw blurRad="50800" dist="88900" dir="2700000" algn="tl" rotWithShape="0">
                    <a:srgbClr val="000000"/>
                  </a:outerShdw>
                </a:effectLst>
                <a:latin typeface="Times New Roman" charset="0"/>
              </a:rPr>
              <a:t> a </a:t>
            </a:r>
            <a:r>
              <a:rPr lang="en-US" sz="2400" dirty="0" err="1">
                <a:effectLst>
                  <a:outerShdw blurRad="50800" dist="88900" dir="2700000" algn="tl" rotWithShape="0">
                    <a:srgbClr val="000000"/>
                  </a:outerShdw>
                </a:effectLst>
                <a:latin typeface="Times New Roman" charset="0"/>
              </a:rPr>
              <a:t>mo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zo</a:t>
            </a:r>
            <a:r>
              <a:rPr lang="ja-JP" altLang="en-US" sz="2400" dirty="0">
                <a:effectLst>
                  <a:outerShdw blurRad="50800" dist="88900" dir="2700000" algn="tl" rotWithShape="0">
                    <a:srgbClr val="000000"/>
                  </a:outerShdw>
                </a:effectLst>
                <a:latin typeface="Times New Roman" charset="0"/>
              </a:rPr>
              <a:t>”</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sishii</a:t>
            </a:r>
            <a:r>
              <a:rPr lang="en-US" sz="2400" dirty="0">
                <a:effectLst>
                  <a:outerShdw blurRad="50800" dist="88900" dir="2700000" algn="tl" rotWithShape="0">
                    <a:srgbClr val="000000"/>
                  </a:outerShdw>
                </a:effectLst>
                <a:latin typeface="Times New Roman" charset="0"/>
              </a:rPr>
              <a:t>.</a:t>
            </a:r>
          </a:p>
          <a:p>
            <a:pPr>
              <a:spcBef>
                <a:spcPct val="50000"/>
              </a:spcBef>
              <a:defRPr/>
            </a:pPr>
            <a:r>
              <a:rPr lang="en-US" sz="3200" baseline="30000" dirty="0">
                <a:effectLst>
                  <a:outerShdw blurRad="50800" dist="88900" dir="2700000" algn="tl" rotWithShape="0">
                    <a:srgbClr val="000000"/>
                  </a:outerShdw>
                </a:effectLst>
                <a:latin typeface="Times New Roman" charset="0"/>
              </a:rPr>
              <a:t>27</a:t>
            </a:r>
            <a:r>
              <a:rPr lang="en-US" sz="2400" dirty="0">
                <a:effectLst>
                  <a:outerShdw blurRad="50800" dist="88900" dir="2700000" algn="tl" rotWithShape="0">
                    <a:srgbClr val="000000"/>
                  </a:outerShdw>
                </a:effectLst>
                <a:latin typeface="Times New Roman" charset="0"/>
              </a:rPr>
              <a:t>Siisie </a:t>
            </a:r>
            <a:r>
              <a:rPr lang="en-US" sz="2400" dirty="0" err="1">
                <a:effectLst>
                  <a:outerShdw blurRad="50800" dist="88900" dir="2700000" algn="tl" rotWithShape="0">
                    <a:srgbClr val="000000"/>
                  </a:outerShdw>
                </a:effectLst>
                <a:latin typeface="Times New Roman" charset="0"/>
              </a:rPr>
              <a:t>puo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tehieu</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rei</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pielie</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jashii</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khapie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uko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tsii</a:t>
            </a:r>
            <a:r>
              <a:rPr lang="en-US" sz="2400" dirty="0">
                <a:effectLst>
                  <a:outerShdw blurRad="50800" dist="88900" dir="2700000" algn="tl" rotWithShape="0">
                    <a:srgbClr val="000000"/>
                  </a:outerShdw>
                </a:effectLst>
                <a:latin typeface="Times New Roman" charset="0"/>
              </a:rPr>
              <a:t> di </a:t>
            </a:r>
            <a:r>
              <a:rPr lang="en-US" sz="2400" dirty="0" err="1">
                <a:effectLst>
                  <a:outerShdw blurRad="50800" dist="88900" dir="2700000" algn="tl" rotWithShape="0">
                    <a:srgbClr val="000000"/>
                  </a:outerShdw>
                </a:effectLst>
                <a:latin typeface="Times New Roman" charset="0"/>
              </a:rPr>
              <a:t>sie</a:t>
            </a:r>
            <a:r>
              <a:rPr lang="en-US" sz="2400" dirty="0">
                <a:effectLst>
                  <a:outerShdw blurRad="50800" dist="88900" dir="2700000" algn="tl" rotWithShape="0">
                    <a:srgbClr val="000000"/>
                  </a:outerShdw>
                </a:effectLst>
                <a:latin typeface="Times New Roman" charset="0"/>
              </a:rPr>
              <a:t>, </a:t>
            </a:r>
            <a:r>
              <a:rPr lang="ja-JP" altLang="en-US" sz="2400" dirty="0">
                <a:effectLst>
                  <a:outerShdw blurRad="50800" dist="88900" dir="2700000" algn="tl" rotWithShape="0">
                    <a:srgbClr val="000000"/>
                  </a:outerShdw>
                </a:effectLst>
                <a:latin typeface="Times New Roman" charset="0"/>
              </a:rPr>
              <a:t>“</a:t>
            </a:r>
            <a:r>
              <a:rPr lang="en-US" sz="2400" dirty="0" err="1">
                <a:effectLst>
                  <a:outerShdw blurRad="50800" dist="88900" dir="2700000" algn="tl" rotWithShape="0">
                    <a:srgbClr val="000000"/>
                  </a:outerShdw>
                </a:effectLst>
                <a:latin typeface="Times New Roman" charset="0"/>
              </a:rPr>
              <a:t>Nieko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hau</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krie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phrechie</a:t>
            </a:r>
            <a:r>
              <a:rPr lang="en-US" sz="2400" dirty="0">
                <a:effectLst>
                  <a:outerShdw blurRad="50800" dist="88900" dir="2700000" algn="tl" rotWithShape="0">
                    <a:srgbClr val="000000"/>
                  </a:outerShdw>
                </a:effectLst>
                <a:latin typeface="Times New Roman" charset="0"/>
              </a:rPr>
              <a:t>. </a:t>
            </a:r>
          </a:p>
          <a:p>
            <a:pPr>
              <a:spcBef>
                <a:spcPct val="50000"/>
              </a:spcBef>
              <a:defRPr/>
            </a:pPr>
            <a:r>
              <a:rPr lang="en-US" sz="3200" baseline="30000" dirty="0">
                <a:effectLst>
                  <a:outerShdw blurRad="50800" dist="88900" dir="2700000" algn="tl" rotWithShape="0">
                    <a:srgbClr val="000000"/>
                  </a:outerShdw>
                </a:effectLst>
                <a:latin typeface="Times New Roman" charset="0"/>
              </a:rPr>
              <a:t>28</a:t>
            </a:r>
            <a:r>
              <a:rPr lang="en-US" sz="2400" dirty="0">
                <a:effectLst>
                  <a:outerShdw blurRad="50800" dist="88900" dir="2700000" algn="tl" rotWithShape="0">
                    <a:srgbClr val="000000"/>
                  </a:outerShdw>
                </a:effectLst>
                <a:latin typeface="Times New Roman" charset="0"/>
              </a:rPr>
              <a:t>Kekreilamonyii </a:t>
            </a:r>
            <a:r>
              <a:rPr lang="en-US" sz="2400" dirty="0" err="1">
                <a:effectLst>
                  <a:outerShdw blurRad="50800" dist="88900" dir="2700000" algn="tl" rotWithShape="0">
                    <a:srgbClr val="000000"/>
                  </a:outerShdw>
                </a:effectLst>
                <a:latin typeface="Times New Roman" charset="0"/>
              </a:rPr>
              <a:t>hauha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themia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kekra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kephouma</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valieketuo</a:t>
            </a:r>
            <a:r>
              <a:rPr lang="en-US" sz="2400" dirty="0">
                <a:effectLst>
                  <a:outerShdw blurRad="50800" dist="88900" dir="2700000" algn="tl" rotWithShape="0">
                    <a:srgbClr val="000000"/>
                  </a:outerShdw>
                </a:effectLst>
                <a:latin typeface="Times New Roman" charset="0"/>
              </a:rPr>
              <a:t> la </a:t>
            </a:r>
            <a:r>
              <a:rPr lang="en-US" sz="2400" dirty="0" err="1">
                <a:effectLst>
                  <a:outerShdw blurRad="50800" dist="88900" dir="2700000" algn="tl" rotWithShape="0">
                    <a:srgbClr val="000000"/>
                  </a:outerShdw>
                </a:effectLst>
                <a:latin typeface="Times New Roman" charset="0"/>
              </a:rPr>
              <a:t>krukepar</a:t>
            </a:r>
            <a:r>
              <a:rPr lang="en-US" sz="2400" dirty="0">
                <a:effectLst>
                  <a:outerShdw blurRad="50800" dist="88900" dir="2700000" algn="tl" rotWithShape="0">
                    <a:srgbClr val="000000"/>
                  </a:outerShdw>
                </a:effectLst>
                <a:latin typeface="Times New Roman" charset="0"/>
              </a:rPr>
              <a:t>   </a:t>
            </a:r>
            <a:r>
              <a:rPr lang="en-US" sz="3200" dirty="0" err="1">
                <a:solidFill>
                  <a:schemeClr val="folHlink"/>
                </a:solidFill>
                <a:effectLst>
                  <a:outerShdw blurRad="50800" dist="88900" dir="2700000" algn="tl" rotWithShape="0">
                    <a:srgbClr val="000000"/>
                  </a:outerShdw>
                </a:effectLst>
                <a:latin typeface="Times New Roman" charset="0"/>
              </a:rPr>
              <a:t>dietseidiekhokelie</a:t>
            </a:r>
            <a:r>
              <a:rPr lang="en-US" sz="2400" dirty="0">
                <a:effectLst>
                  <a:outerShdw blurRad="50800" dist="88900" dir="2700000" algn="tl" rotWithShape="0">
                    <a:srgbClr val="000000"/>
                  </a:outerShdw>
                </a:effectLst>
                <a:latin typeface="Times New Roman" charset="0"/>
              </a:rPr>
              <a:t> a </a:t>
            </a:r>
            <a:r>
              <a:rPr lang="en-US" sz="2400" dirty="0" err="1">
                <a:effectLst>
                  <a:outerShdw blurRad="50800" dist="88900" dir="2700000" algn="tl" rotWithShape="0">
                    <a:srgbClr val="000000"/>
                  </a:outerShdw>
                </a:effectLst>
                <a:latin typeface="Times New Roman" charset="0"/>
              </a:rPr>
              <a:t>zie</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zo</a:t>
            </a:r>
            <a:r>
              <a:rPr lang="en-US" sz="2400" dirty="0">
                <a:effectLst>
                  <a:outerShdw blurRad="50800" dist="88900" dir="2700000" algn="tl" rotWithShape="0">
                    <a:srgbClr val="000000"/>
                  </a:outerShdw>
                </a:effectLst>
                <a:latin typeface="Times New Roman" charset="0"/>
              </a:rPr>
              <a:t> </a:t>
            </a:r>
            <a:r>
              <a:rPr lang="en-US" sz="2400" dirty="0" err="1">
                <a:effectLst>
                  <a:outerShdw blurRad="50800" dist="88900" dir="2700000" algn="tl" rotWithShape="0">
                    <a:srgbClr val="000000"/>
                  </a:outerShdw>
                </a:effectLst>
                <a:latin typeface="Times New Roman" charset="0"/>
              </a:rPr>
              <a:t>kechii</a:t>
            </a:r>
            <a:r>
              <a:rPr lang="en-US" sz="2400" dirty="0">
                <a:effectLst>
                  <a:outerShdw blurRad="50800" dist="88900" dir="2700000" algn="tl" rotWithShape="0">
                    <a:srgbClr val="000000"/>
                  </a:outerShdw>
                </a:effectLst>
                <a:latin typeface="Times New Roman" charset="0"/>
              </a:rPr>
              <a:t> la. </a:t>
            </a:r>
            <a:endParaRPr lang="en-US" sz="900" dirty="0">
              <a:effectLst>
                <a:outerShdw blurRad="50800" dist="88900" dir="2700000" algn="tl" rotWithShape="0">
                  <a:srgbClr val="000000"/>
                </a:outerShdw>
              </a:effectLst>
              <a:latin typeface="Times New Roman" charset="0"/>
            </a:endParaRPr>
          </a:p>
          <a:p>
            <a:pPr algn="ctr">
              <a:defRPr/>
            </a:pPr>
            <a:endParaRPr lang="en-US" sz="900" dirty="0">
              <a:effectLst>
                <a:outerShdw blurRad="50800" dist="88900" dir="2700000" algn="tl" rotWithShape="0">
                  <a:srgbClr val="000000"/>
                </a:outerShdw>
              </a:effectLst>
              <a:latin typeface="Times New Roman" charset="0"/>
            </a:endParaRPr>
          </a:p>
        </p:txBody>
      </p:sp>
      <p:sp>
        <p:nvSpPr>
          <p:cNvPr id="300036" name="Oval 4"/>
          <p:cNvSpPr>
            <a:spLocks noChangeArrowheads="1"/>
          </p:cNvSpPr>
          <p:nvPr/>
        </p:nvSpPr>
        <p:spPr bwMode="auto">
          <a:xfrm>
            <a:off x="1597025" y="4529138"/>
            <a:ext cx="3671888" cy="84137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1150938"/>
            <a:ext cx="4060825" cy="457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dirty="0" err="1">
                <a:latin typeface="Times New Roman" charset="0"/>
                <a:ea typeface="+mn-ea"/>
                <a:cs typeface="+mn-cs"/>
              </a:rPr>
              <a:t>Mathi</a:t>
            </a:r>
            <a:r>
              <a:rPr lang="en-US" sz="2400" dirty="0">
                <a:latin typeface="Times New Roman" charset="0"/>
                <a:ea typeface="+mn-ea"/>
                <a:cs typeface="+mn-cs"/>
              </a:rPr>
              <a:t> 26:26-28 </a:t>
            </a: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mtClean="0">
                <a:effectLst>
                  <a:outerShdw blurRad="38100" dist="38100" dir="2700000" algn="tl">
                    <a:srgbClr val="000000"/>
                  </a:outerShdw>
                </a:effectLst>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6999" name="Text Box 7"/>
          <p:cNvSpPr txBox="1">
            <a:spLocks noChangeArrowheads="1"/>
          </p:cNvSpPr>
          <p:nvPr/>
        </p:nvSpPr>
        <p:spPr bwMode="auto">
          <a:xfrm>
            <a:off x="1079500" y="466725"/>
            <a:ext cx="6907213" cy="1570038"/>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4800" dirty="0">
                <a:solidFill>
                  <a:srgbClr val="99CCFF"/>
                </a:solidFill>
                <a:latin typeface="Arial" charset="0"/>
                <a:ea typeface="+mn-ea"/>
                <a:cs typeface="+mn-cs"/>
              </a:rPr>
              <a:t>HAKI MHA KEDIPUO CHII PAR TAZHII GA?</a:t>
            </a:r>
          </a:p>
        </p:txBody>
      </p:sp>
      <p:sp>
        <p:nvSpPr>
          <p:cNvPr id="597000" name="Text Box 8"/>
          <p:cNvSpPr txBox="1">
            <a:spLocks noChangeArrowheads="1"/>
          </p:cNvSpPr>
          <p:nvPr/>
        </p:nvSpPr>
        <p:spPr bwMode="auto">
          <a:xfrm>
            <a:off x="1039813" y="3076575"/>
            <a:ext cx="690721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latin typeface="Arial" charset="0"/>
              </a:rPr>
              <a:t>KELAKESHII:                                                  U CHII KESHIIU MU PUO CHIIKESHII KO UNIE DONU KEPERO KECIIU THENOU KETHO SE DI RIIDI PAR!</a:t>
            </a: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r>
              <a:rPr lang="en-US">
                <a:effectLst>
                  <a:outerShdw blurRad="38100" dist="38100" dir="2700000" algn="tl">
                    <a:srgbClr val="000000"/>
                  </a:outerShdw>
                </a:effectLst>
              </a:rPr>
              <a:t> </a:t>
            </a:r>
          </a:p>
        </p:txBody>
      </p:sp>
      <p:sp>
        <p:nvSpPr>
          <p:cNvPr id="594962" name="Text Box 18"/>
          <p:cNvSpPr txBox="1">
            <a:spLocks noChangeArrowheads="1"/>
          </p:cNvSpPr>
          <p:nvPr/>
        </p:nvSpPr>
        <p:spPr bwMode="auto">
          <a:xfrm>
            <a:off x="914400" y="871538"/>
            <a:ext cx="7243763" cy="1490662"/>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smtClean="0"/>
              <a:t>Ketholesii Keweu teiki </a:t>
            </a:r>
            <a:r>
              <a:rPr lang="ja-JP" altLang="en-US" sz="4000" smtClean="0"/>
              <a:t>“</a:t>
            </a:r>
            <a:r>
              <a:rPr lang="en-US" sz="4000" smtClean="0"/>
              <a:t>SISHII MOROSUO</a:t>
            </a:r>
            <a:r>
              <a:rPr lang="ja-JP" altLang="en-US" sz="4000" smtClean="0"/>
              <a:t>”</a:t>
            </a:r>
            <a:r>
              <a:rPr lang="en-US" sz="4000" smtClean="0"/>
              <a:t> iketuo keleu riidi se……</a:t>
            </a: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94951"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2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77838" y="3135313"/>
            <a:ext cx="8262937" cy="10287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smtClean="0">
                <a:solidFill>
                  <a:srgbClr val="99CCFF"/>
                </a:solidFill>
              </a:rPr>
              <a:t>…Ketholeshii Kesa teiu nu </a:t>
            </a:r>
            <a:r>
              <a:rPr lang="ja-JP" altLang="en-US" sz="4000" smtClean="0">
                <a:solidFill>
                  <a:srgbClr val="99CCFF"/>
                </a:solidFill>
              </a:rPr>
              <a:t>“</a:t>
            </a:r>
            <a:r>
              <a:rPr lang="en-US" sz="4000" smtClean="0">
                <a:solidFill>
                  <a:srgbClr val="99CCFF"/>
                </a:solidFill>
              </a:rPr>
              <a:t>SI NYII</a:t>
            </a:r>
            <a:r>
              <a:rPr lang="ja-JP" altLang="en-US" sz="4000" smtClean="0">
                <a:solidFill>
                  <a:srgbClr val="99CCFF"/>
                </a:solidFill>
              </a:rPr>
              <a:t>”</a:t>
            </a:r>
            <a:r>
              <a:rPr lang="en-US" sz="4000" smtClean="0">
                <a:solidFill>
                  <a:srgbClr val="99CCFF"/>
                </a:solidFill>
              </a:rPr>
              <a:t> ikeciiu nu par ta.</a:t>
            </a:r>
          </a:p>
        </p:txBody>
      </p:sp>
      <p:sp>
        <p:nvSpPr>
          <p:cNvPr id="601101" name="Text Box 13"/>
          <p:cNvSpPr txBox="1">
            <a:spLocks noChangeArrowheads="1"/>
          </p:cNvSpPr>
          <p:nvPr/>
        </p:nvSpPr>
        <p:spPr bwMode="auto">
          <a:xfrm>
            <a:off x="914400" y="871538"/>
            <a:ext cx="7243763" cy="1490662"/>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en-US" sz="4000" smtClean="0"/>
              <a:t>Ketholesii Keweu teiki </a:t>
            </a:r>
            <a:r>
              <a:rPr lang="ja-JP" altLang="en-US" sz="4000" smtClean="0"/>
              <a:t>“</a:t>
            </a:r>
            <a:r>
              <a:rPr lang="en-US" sz="4000" smtClean="0"/>
              <a:t>SISHII MOROSUO</a:t>
            </a:r>
            <a:r>
              <a:rPr lang="ja-JP" altLang="en-US" sz="4000" smtClean="0"/>
              <a:t>”</a:t>
            </a:r>
            <a:r>
              <a:rPr lang="en-US" sz="4000" smtClean="0"/>
              <a:t> iketuo keleu riidi se…..</a:t>
            </a:r>
          </a:p>
        </p:txBody>
      </p:sp>
      <p:sp>
        <p:nvSpPr>
          <p:cNvPr id="601102" name="Text Box 14"/>
          <p:cNvSpPr txBox="1">
            <a:spLocks noChangeArrowheads="1"/>
          </p:cNvSpPr>
          <p:nvPr/>
        </p:nvSpPr>
        <p:spPr bwMode="auto">
          <a:xfrm>
            <a:off x="344488" y="4429125"/>
            <a:ext cx="8502650" cy="20621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smtClean="0">
                <a:solidFill>
                  <a:srgbClr val="FFFF00"/>
                </a:solidFill>
              </a:rPr>
              <a:t>Kimhiedi ga? Kekreilamonyii kemesa ruopfii thenou hii keshii la – hau Kepenuopfii dieliekevi pele ya kezhamia ko pete geinu phrelie!</a:t>
            </a:r>
          </a:p>
        </p:txBody>
      </p:sp>
      <p:sp>
        <p:nvSpPr>
          <p:cNvPr id="601103" name="AutoShape 15"/>
          <p:cNvSpPr>
            <a:spLocks noChangeArrowheads="1"/>
          </p:cNvSpPr>
          <p:nvPr/>
        </p:nvSpPr>
        <p:spPr bwMode="auto">
          <a:xfrm>
            <a:off x="347663" y="4429125"/>
            <a:ext cx="8509000" cy="2044700"/>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6980"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17478" name="Rectangle 6"/>
          <p:cNvSpPr>
            <a:spLocks noChangeArrowheads="1"/>
          </p:cNvSpPr>
          <p:nvPr/>
        </p:nvSpPr>
        <p:spPr bwMode="auto">
          <a:xfrm>
            <a:off x="746283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17484" name="Text Box 12"/>
          <p:cNvSpPr txBox="1">
            <a:spLocks noChangeArrowheads="1"/>
          </p:cNvSpPr>
          <p:nvPr/>
        </p:nvSpPr>
        <p:spPr bwMode="auto">
          <a:xfrm>
            <a:off x="0" y="1328738"/>
            <a:ext cx="9144000" cy="15700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600" smtClean="0">
                <a:solidFill>
                  <a:srgbClr val="EF1F1D"/>
                </a:solidFill>
                <a:effectLst>
                  <a:outerShdw blurRad="38100" dist="38100" dir="2700000" algn="tl">
                    <a:srgbClr val="000000"/>
                  </a:outerShdw>
                </a:effectLst>
                <a:latin typeface="Arial" charset="0"/>
              </a:rPr>
              <a:t>THEZHO-UE</a:t>
            </a:r>
          </a:p>
        </p:txBody>
      </p:sp>
      <p:sp>
        <p:nvSpPr>
          <p:cNvPr id="617485" name="Text Box 13"/>
          <p:cNvSpPr txBox="1">
            <a:spLocks noChangeArrowheads="1"/>
          </p:cNvSpPr>
          <p:nvPr/>
        </p:nvSpPr>
        <p:spPr bwMode="auto">
          <a:xfrm>
            <a:off x="1993900" y="4506913"/>
            <a:ext cx="5097463"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smtClean="0">
                <a:effectLst>
                  <a:outerShdw blurRad="38100" dist="38100" dir="2700000" algn="tl">
                    <a:srgbClr val="000000"/>
                  </a:outerShdw>
                </a:effectLst>
                <a:latin typeface="Arial" charset="0"/>
              </a:rPr>
              <a:t>CHA-U PERIE SHII</a:t>
            </a:r>
          </a:p>
        </p:txBody>
      </p:sp>
      <p:sp>
        <p:nvSpPr>
          <p:cNvPr id="617486" name="Text Box 14"/>
          <p:cNvSpPr txBox="1">
            <a:spLocks noChangeArrowheads="1"/>
          </p:cNvSpPr>
          <p:nvPr/>
        </p:nvSpPr>
        <p:spPr bwMode="auto">
          <a:xfrm>
            <a:off x="-168275" y="2698750"/>
            <a:ext cx="9466263" cy="1570038"/>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600" smtClean="0">
                <a:solidFill>
                  <a:srgbClr val="99CCFF"/>
                </a:solidFill>
                <a:effectLst>
                  <a:outerShdw blurRad="38100" dist="38100" dir="2700000" algn="tl">
                    <a:srgbClr val="000000"/>
                  </a:outerShdw>
                </a:effectLst>
                <a:latin typeface="Arial" charset="0"/>
              </a:rPr>
              <a:t>NGUKEMEZHIE</a:t>
            </a: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a:srcRect l="2852" t="3331" r="3487" b="4442"/>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27437"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129032" name="Group 83"/>
          <p:cNvGrpSpPr>
            <a:grpSpLocks/>
          </p:cNvGrpSpPr>
          <p:nvPr/>
        </p:nvGrpSpPr>
        <p:grpSpPr bwMode="auto">
          <a:xfrm>
            <a:off x="1981200" y="1263650"/>
            <a:ext cx="2897188" cy="1343025"/>
            <a:chOff x="2328" y="2052"/>
            <a:chExt cx="1825"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47" name="Rectangle 87"/>
            <p:cNvSpPr>
              <a:spLocks noChangeArrowheads="1"/>
            </p:cNvSpPr>
            <p:nvPr/>
          </p:nvSpPr>
          <p:spPr bwMode="auto">
            <a:xfrm>
              <a:off x="2328" y="2078"/>
              <a:ext cx="1076" cy="155"/>
            </a:xfrm>
            <a:prstGeom prst="rect">
              <a:avLst/>
            </a:prstGeom>
            <a:noFill/>
            <a:ln w="9525">
              <a:noFill/>
              <a:miter lim="800000"/>
              <a:headEnd/>
              <a:tailEnd/>
            </a:ln>
          </p:spPr>
          <p:txBody>
            <a:bodyPr wrap="none" lIns="0" tIns="0" rIns="0" bIns="0">
              <a:spAutoFit/>
            </a:bodyPr>
            <a:lstStyle/>
            <a:p>
              <a:pPr algn="ctr">
                <a:defRPr/>
              </a:pPr>
              <a:r>
                <a:rPr lang="en-US" dirty="0">
                  <a:solidFill>
                    <a:srgbClr val="790015"/>
                  </a:solidFill>
                  <a:latin typeface="Helvetica" charset="0"/>
                  <a:ea typeface="ＭＳ Ｐゴシック" pitchFamily="34" charset="-128"/>
                  <a:cs typeface="+mn-cs"/>
                </a:rPr>
                <a:t>   PELHOUKESHII</a:t>
              </a:r>
              <a:endParaRPr lang="en-US"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3" name="Rectangle 93"/>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ea typeface="ＭＳ Ｐゴシック" pitchFamily="34" charset="-128"/>
                  <a:cs typeface="+mn-cs"/>
                </a:rPr>
                <a:t>   ABRAHAM</a:t>
              </a:r>
              <a:endParaRPr lang="en-US" sz="280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59" name="Rectangle 99"/>
            <p:cNvSpPr>
              <a:spLocks noChangeArrowheads="1"/>
            </p:cNvSpPr>
            <p:nvPr/>
          </p:nvSpPr>
          <p:spPr bwMode="auto">
            <a:xfrm>
              <a:off x="2567" y="2078"/>
              <a:ext cx="59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JOSEF</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5" name="Rectangle 105"/>
            <p:cNvSpPr>
              <a:spLocks noChangeArrowheads="1"/>
            </p:cNvSpPr>
            <p:nvPr/>
          </p:nvSpPr>
          <p:spPr bwMode="auto">
            <a:xfrm>
              <a:off x="2587" y="2078"/>
              <a:ext cx="557"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MOSA</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1" name="Rectangle 111"/>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ctr">
                <a:defRPr/>
              </a:pPr>
              <a:r>
                <a:rPr lang="en-US" sz="1800">
                  <a:solidFill>
                    <a:srgbClr val="790015"/>
                  </a:solidFill>
                  <a:latin typeface="Helvetica" charset="0"/>
                  <a:ea typeface="ＭＳ Ｐゴシック" pitchFamily="34" charset="-128"/>
                  <a:cs typeface="+mn-cs"/>
                </a:rPr>
                <a:t>   JOSHUA</a:t>
              </a:r>
              <a:endParaRPr lang="en-US" sz="280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77" name="Rectangle 117"/>
            <p:cNvSpPr>
              <a:spLocks noChangeArrowheads="1"/>
            </p:cNvSpPr>
            <p:nvPr/>
          </p:nvSpPr>
          <p:spPr bwMode="auto">
            <a:xfrm>
              <a:off x="2442" y="2078"/>
              <a:ext cx="84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ULAKRIKO</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8" name="Group 119"/>
          <p:cNvGrpSpPr>
            <a:grpSpLocks/>
          </p:cNvGrpSpPr>
          <p:nvPr/>
        </p:nvGrpSpPr>
        <p:grpSpPr bwMode="auto">
          <a:xfrm>
            <a:off x="3724275" y="3168650"/>
            <a:ext cx="2767013" cy="1343025"/>
            <a:chOff x="2410" y="2052"/>
            <a:chExt cx="1743"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3" name="Rectangle 123"/>
            <p:cNvSpPr>
              <a:spLocks noChangeArrowheads="1"/>
            </p:cNvSpPr>
            <p:nvPr/>
          </p:nvSpPr>
          <p:spPr bwMode="auto">
            <a:xfrm>
              <a:off x="2410" y="2078"/>
              <a:ext cx="913"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KEDIMIAKO</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39" name="Group 125"/>
          <p:cNvGrpSpPr>
            <a:grpSpLocks/>
          </p:cNvGrpSpPr>
          <p:nvPr/>
        </p:nvGrpSpPr>
        <p:grpSpPr bwMode="auto">
          <a:xfrm>
            <a:off x="3763963" y="3524250"/>
            <a:ext cx="2968625" cy="1343025"/>
            <a:chOff x="2283" y="2052"/>
            <a:chExt cx="1870"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89" name="Rectangle 129"/>
            <p:cNvSpPr>
              <a:spLocks noChangeArrowheads="1"/>
            </p:cNvSpPr>
            <p:nvPr/>
          </p:nvSpPr>
          <p:spPr bwMode="auto">
            <a:xfrm>
              <a:off x="2283" y="2078"/>
              <a:ext cx="1166"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MIADIA KECHII</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5" name="Rectangle 135"/>
            <p:cNvSpPr>
              <a:spLocks noChangeArrowheads="1"/>
            </p:cNvSpPr>
            <p:nvPr/>
          </p:nvSpPr>
          <p:spPr bwMode="auto">
            <a:xfrm>
              <a:off x="2817" y="2298"/>
              <a:ext cx="63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Helvetica" charset="0"/>
                  <a:ea typeface="ＭＳ Ｐゴシック" pitchFamily="34" charset="-128"/>
                  <a:cs typeface="+mn-cs"/>
                </a:rPr>
                <a:t>   ZIKETA</a:t>
              </a:r>
              <a:endParaRPr lang="en-US" sz="28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ea typeface="+mn-ea"/>
                <a:cs typeface="+mn-cs"/>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ea typeface="+mn-ea"/>
                <a:cs typeface="+mn-cs"/>
              </a:endParaRPr>
            </a:p>
          </p:txBody>
        </p:sp>
        <p:grpSp>
          <p:nvGrpSpPr>
            <p:cNvPr id="129048" name="Group 140"/>
            <p:cNvGrpSpPr>
              <a:grpSpLocks/>
            </p:cNvGrpSpPr>
            <p:nvPr/>
          </p:nvGrpSpPr>
          <p:grpSpPr bwMode="auto">
            <a:xfrm>
              <a:off x="4066" y="130"/>
              <a:ext cx="629" cy="284"/>
              <a:chOff x="3084" y="3101"/>
              <a:chExt cx="492"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ea typeface="ＭＳ Ｐゴシック" pitchFamily="34" charset="-128"/>
                    <a:cs typeface="+mn-cs"/>
                  </a:rPr>
                  <a:t>   </a:t>
                </a:r>
                <a:endParaRPr lang="en-US" sz="400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sp>
            <p:nvSpPr>
              <p:cNvPr id="527502" name="Rectangle 142"/>
              <p:cNvSpPr>
                <a:spLocks noChangeArrowheads="1"/>
              </p:cNvSpPr>
              <p:nvPr/>
            </p:nvSpPr>
            <p:spPr bwMode="auto">
              <a:xfrm>
                <a:off x="3169" y="3101"/>
                <a:ext cx="407" cy="233"/>
              </a:xfrm>
              <a:prstGeom prst="rect">
                <a:avLst/>
              </a:prstGeom>
              <a:solidFill>
                <a:schemeClr val="tx2"/>
              </a:solidFill>
              <a:ln w="9525">
                <a:noFill/>
                <a:miter lim="800000"/>
                <a:headEnd/>
                <a:tailEnd/>
              </a:ln>
            </p:spPr>
            <p:txBody>
              <a:bodyPr wrap="none" lIns="0" tIns="0" rIns="0" bIns="0">
                <a:spAutoFit/>
              </a:bodyPr>
              <a:lstStyle/>
              <a:p>
                <a:pPr algn="ctr">
                  <a:defRPr/>
                </a:pPr>
                <a:r>
                  <a:rPr lang="en-US" sz="2900" dirty="0">
                    <a:solidFill>
                      <a:srgbClr val="790015"/>
                    </a:solidFill>
                    <a:latin typeface="Helvetica" charset="0"/>
                    <a:ea typeface="ＭＳ Ｐゴシック" pitchFamily="34" charset="-128"/>
                    <a:cs typeface="+mn-cs"/>
                  </a:rPr>
                  <a:t>JISU</a:t>
                </a:r>
                <a:endParaRPr lang="en-US" sz="4000" dirty="0">
                  <a:solidFill>
                    <a:srgbClr val="FFA27C"/>
                  </a:solidFill>
                  <a:effectLst>
                    <a:outerShdw blurRad="38100" dist="38100" dir="2700000" algn="tl">
                      <a:srgbClr val="000000"/>
                    </a:outerShdw>
                  </a:effectLst>
                  <a:latin typeface="Helvetica" charset="0"/>
                  <a:ea typeface="ＭＳ Ｐゴシック" pitchFamily="34" charset="-128"/>
                  <a:cs typeface="+mn-cs"/>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27441" name="Rectangle 81"/>
          <p:cNvSpPr>
            <a:spLocks noChangeArrowheads="1"/>
          </p:cNvSpPr>
          <p:nvPr/>
        </p:nvSpPr>
        <p:spPr bwMode="auto">
          <a:xfrm>
            <a:off x="557213" y="546100"/>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7505" name="Text Box 145"/>
          <p:cNvSpPr txBox="1">
            <a:spLocks noChangeArrowheads="1"/>
          </p:cNvSpPr>
          <p:nvPr/>
        </p:nvSpPr>
        <p:spPr bwMode="auto">
          <a:xfrm>
            <a:off x="871538" y="1079500"/>
            <a:ext cx="7469187" cy="2308225"/>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smtClean="0">
                <a:latin typeface="Arial" charset="0"/>
              </a:rPr>
              <a:t>SIILA UKO TSIE WE KETHOLESHII NU THUPIE KEZHII KO PUOCA KEMEYIE SILIE DI…</a:t>
            </a:r>
            <a:endParaRPr lang="en-US" sz="3600" i="1" smtClean="0">
              <a:solidFill>
                <a:schemeClr val="folHlink"/>
              </a:solidFill>
              <a:latin typeface="Arial" charset="0"/>
            </a:endParaRPr>
          </a:p>
        </p:txBody>
      </p:sp>
      <p:sp>
        <p:nvSpPr>
          <p:cNvPr id="527506" name="Text Box 146"/>
          <p:cNvSpPr txBox="1">
            <a:spLocks noChangeArrowheads="1"/>
          </p:cNvSpPr>
          <p:nvPr/>
        </p:nvSpPr>
        <p:spPr bwMode="auto">
          <a:xfrm>
            <a:off x="768350" y="3375025"/>
            <a:ext cx="7681913" cy="17541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5400" i="1" dirty="0">
                <a:solidFill>
                  <a:schemeClr val="folHlink"/>
                </a:solidFill>
                <a:latin typeface="Arial" charset="0"/>
                <a:ea typeface="+mn-ea"/>
                <a:cs typeface="+mn-cs"/>
              </a:rPr>
              <a:t>ZAYIE CHII DI RHAKELIE!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a:srcRect l="29974"/>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grpSp>
        <p:nvGrpSpPr>
          <p:cNvPr id="2" name="Group 25"/>
          <p:cNvGrpSpPr>
            <a:grpSpLocks/>
          </p:cNvGrpSpPr>
          <p:nvPr/>
        </p:nvGrpSpPr>
        <p:grpSpPr bwMode="auto">
          <a:xfrm>
            <a:off x="1066800" y="1189038"/>
            <a:ext cx="6880225" cy="4513262"/>
            <a:chOff x="672" y="749"/>
            <a:chExt cx="4334" cy="2843"/>
          </a:xfrm>
        </p:grpSpPr>
        <p:pic>
          <p:nvPicPr>
            <p:cNvPr id="433178" name="Picture 26"/>
            <p:cNvPicPr>
              <a:picLocks noChangeAspect="1" noChangeArrowheads="1"/>
            </p:cNvPicPr>
            <p:nvPr/>
          </p:nvPicPr>
          <p:blipFill>
            <a:blip r:embed="rId8"/>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672" y="1072"/>
              <a:ext cx="1728" cy="2191"/>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2000" dirty="0">
                  <a:solidFill>
                    <a:schemeClr val="folHlink"/>
                  </a:solidFill>
                  <a:latin typeface="Comic Sans MS" pitchFamily="66" charset="0"/>
                  <a:ea typeface="ＭＳ Ｐゴシック" pitchFamily="34" charset="-128"/>
                  <a:cs typeface="+mn-cs"/>
                </a:rPr>
                <a:t>KETSOKESHII:       TSIE KIJIIU NU MHANYAKO CHIIPEKHO MU CHII PEVI SE PIE KEBA TEI HAU NU, JISU PUO ZIE PEKRU PIE KEZHIIU HA MHA KEDIPUO II TUO GA?</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1414463" y="2566988"/>
            <a:ext cx="6562725"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99FF66"/>
                </a:solidFill>
                <a:latin typeface="Helvetica" charset="0"/>
              </a:rPr>
              <a:t> Mizhii Kerieu –</a:t>
            </a:r>
            <a:r>
              <a:rPr lang="en-US" sz="2000" i="1">
                <a:solidFill>
                  <a:srgbClr val="00FF00"/>
                </a:solidFill>
                <a:latin typeface="Helvetica" charset="0"/>
              </a:rPr>
              <a:t> </a:t>
            </a:r>
          </a:p>
          <a:p>
            <a:pPr algn="ctr">
              <a:defRPr/>
            </a:pPr>
            <a:r>
              <a:rPr lang="en-US" sz="2000" i="1">
                <a:latin typeface="Helvetica" charset="0"/>
              </a:rPr>
              <a:t>Kepenuopfii hei chiishii morokesuo ko (Thuthe 1-12)</a:t>
            </a:r>
          </a:p>
        </p:txBody>
      </p:sp>
      <p:sp>
        <p:nvSpPr>
          <p:cNvPr id="286776" name="Text Box 56"/>
          <p:cNvSpPr txBox="1">
            <a:spLocks noChangeArrowheads="1"/>
          </p:cNvSpPr>
          <p:nvPr/>
        </p:nvSpPr>
        <p:spPr bwMode="auto">
          <a:xfrm>
            <a:off x="2108200" y="3314700"/>
            <a:ext cx="6543675" cy="3157538"/>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Jihova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n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Kepenuopfii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-u</a:t>
            </a: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Puo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sie</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terho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kekrei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jii</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Terhomiarhi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morei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Puo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kemhie</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kekrei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jii</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Terho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kekrei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riisuo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lielho</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Kepenuopfii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za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se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kemesa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tuo</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Keriilei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zha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-u se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kemesatuo</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Zha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sorou</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mhachii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tuo</a:t>
            </a:r>
            <a:endPar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endParaRPr>
          </a:p>
          <a:p>
            <a:pPr>
              <a:lnSpc>
                <a:spcPct val="60000"/>
              </a:lnSpc>
              <a:spcBef>
                <a:spcPct val="50000"/>
              </a:spcBef>
              <a:defRPr/>
            </a:pP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Keriilei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zha</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nhie</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riilei</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 </a:t>
            </a:r>
            <a:r>
              <a:rPr lang="en-US" sz="2400" dirty="0" err="1">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tuo</a:t>
            </a:r>
            <a:r>
              <a:rPr lang="en-US" sz="2400" dirty="0">
                <a:solidFill>
                  <a:schemeClr val="folHlink"/>
                </a:solidFill>
                <a:effectLst>
                  <a:outerShdw blurRad="50800" dist="88900" dir="2700000" algn="tl" rotWithShape="0">
                    <a:srgbClr val="000000"/>
                  </a:outerShdw>
                </a:effectLst>
                <a:latin typeface="Helvetica" charset="0"/>
                <a:ea typeface="ＭＳ Ｐゴシック" pitchFamily="34" charset="-128"/>
                <a:cs typeface="+mn-cs"/>
              </a:rPr>
              <a:t>...</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6600" b="0" smtClean="0">
                <a:solidFill>
                  <a:schemeClr val="folHlink"/>
                </a:solidFill>
                <a:latin typeface="Times New Roman" charset="0"/>
              </a:rPr>
              <a:t>“</a:t>
            </a:r>
            <a:r>
              <a:rPr lang="en-US" sz="6600" b="0" smtClean="0">
                <a:solidFill>
                  <a:schemeClr val="folHlink"/>
                </a:solidFill>
                <a:latin typeface="Times New Roman" charset="0"/>
              </a:rPr>
              <a:t>K</a:t>
            </a:r>
            <a:r>
              <a:rPr lang="ja-JP" altLang="en-US" sz="6600" b="0" smtClean="0">
                <a:solidFill>
                  <a:schemeClr val="folHlink"/>
                </a:solidFill>
                <a:latin typeface="Times New Roman" charset="0"/>
              </a:rPr>
              <a:t>”</a:t>
            </a:r>
            <a:endParaRPr lang="en-US" sz="6600" b="0" smtClean="0">
              <a:solidFill>
                <a:schemeClr val="folHlink"/>
              </a:solidFill>
              <a:latin typeface="Times New Roman" charset="0"/>
            </a:endParaRPr>
          </a:p>
        </p:txBody>
      </p:sp>
      <p:sp>
        <p:nvSpPr>
          <p:cNvPr id="286781" name="Text Box 61"/>
          <p:cNvSpPr txBox="1">
            <a:spLocks noChangeArrowheads="1"/>
          </p:cNvSpPr>
          <p:nvPr/>
        </p:nvSpPr>
        <p:spPr bwMode="auto">
          <a:xfrm>
            <a:off x="682625" y="2054225"/>
            <a:ext cx="1719263" cy="830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Helvetica" charset="0"/>
                <a:ea typeface="+mn-ea"/>
                <a:cs typeface="+mn-cs"/>
              </a:rPr>
              <a:t>KELHOU ZHORIILEI</a:t>
            </a:r>
          </a:p>
        </p:txBody>
      </p:sp>
      <p:sp>
        <p:nvSpPr>
          <p:cNvPr id="286782" name="Rectangle 62"/>
          <p:cNvSpPr>
            <a:spLocks noChangeArrowheads="1"/>
          </p:cNvSpPr>
          <p:nvPr/>
        </p:nvSpPr>
        <p:spPr bwMode="auto">
          <a:xfrm>
            <a:off x="984250" y="393700"/>
            <a:ext cx="6472238"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2800">
                <a:solidFill>
                  <a:schemeClr val="folHlink"/>
                </a:solidFill>
                <a:latin typeface="Helvetica" charset="0"/>
              </a:rPr>
              <a:t>“</a:t>
            </a:r>
            <a:r>
              <a:rPr lang="en-US" sz="2800">
                <a:solidFill>
                  <a:schemeClr val="folHlink"/>
                </a:solidFill>
                <a:latin typeface="Helvetica" charset="0"/>
              </a:rPr>
              <a:t>MOSA GEINU DIETSEIDIEKHO-U</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286783" name="Rectangle 63"/>
          <p:cNvSpPr>
            <a:spLocks noChangeArrowheads="1"/>
          </p:cNvSpPr>
          <p:nvPr/>
        </p:nvSpPr>
        <p:spPr bwMode="auto">
          <a:xfrm>
            <a:off x="3103563" y="1008063"/>
            <a:ext cx="2944812"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ea typeface="ＭＳ Ｐゴシック" pitchFamily="34" charset="-128"/>
                <a:cs typeface="+mn-cs"/>
              </a:rPr>
              <a:t>TUOKEPRA 20: </a:t>
            </a:r>
          </a:p>
          <a:p>
            <a:pPr algn="ctr">
              <a:defRPr/>
            </a:pPr>
            <a:r>
              <a:rPr lang="en-US" sz="2500" dirty="0">
                <a:latin typeface="Helvetica" charset="0"/>
                <a:ea typeface="ＭＳ Ｐゴシック" pitchFamily="34" charset="-128"/>
                <a:cs typeface="+mn-cs"/>
              </a:rPr>
              <a:t>THEZHO KER KO</a:t>
            </a:r>
            <a:endParaRPr lang="en-US" sz="1900" dirty="0">
              <a:solidFill>
                <a:schemeClr val="folHlink"/>
              </a:solidFill>
              <a:latin typeface="Helvetica" charset="0"/>
              <a:ea typeface="ＭＳ Ｐゴシック" pitchFamily="34" charset="-128"/>
              <a:cs typeface="+mn-cs"/>
            </a:endParaRPr>
          </a:p>
        </p:txBody>
      </p:sp>
      <p:sp>
        <p:nvSpPr>
          <p:cNvPr id="286784" name="Text Box 64"/>
          <p:cNvSpPr txBox="1">
            <a:spLocks noChangeArrowheads="1"/>
          </p:cNvSpPr>
          <p:nvPr/>
        </p:nvSpPr>
        <p:spPr bwMode="auto">
          <a:xfrm>
            <a:off x="2671763"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800" smtClean="0">
                <a:latin typeface="Times New Roman" charset="0"/>
              </a:rPr>
              <a:t>“</a:t>
            </a:r>
            <a:r>
              <a:rPr lang="en-US" sz="2800" smtClean="0">
                <a:latin typeface="Times New Roman" charset="0"/>
              </a:rPr>
              <a:t>Diekhakeshii Kerko</a:t>
            </a:r>
            <a:r>
              <a:rPr lang="ja-JP" altLang="en-US" sz="2800" smtClean="0">
                <a:latin typeface="Times New Roman" charset="0"/>
              </a:rPr>
              <a:t>”</a:t>
            </a:r>
            <a:endParaRPr lang="en-US" sz="2800" smtClean="0">
              <a:latin typeface="Times New Roman" charset="0"/>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2549" name="Rectangle 73"/>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2550" name="Rectangle 74"/>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2540"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1373188" y="390525"/>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a:solidFill>
                  <a:srgbClr val="99CCFF"/>
                </a:solidFill>
                <a:latin typeface="Helvetica" charset="0"/>
              </a:rPr>
              <a:t>MOSA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930275" y="1065213"/>
            <a:ext cx="7308850" cy="68611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4800" baseline="30000" dirty="0">
                <a:latin typeface="Times New Roman" pitchFamily="18" charset="0"/>
                <a:ea typeface="ＭＳ Ｐゴシック" pitchFamily="34" charset="-128"/>
                <a:cs typeface="+mn-cs"/>
              </a:rPr>
              <a:t>15</a:t>
            </a:r>
            <a:r>
              <a:rPr lang="en-US" sz="4000" dirty="0">
                <a:latin typeface="Times New Roman" pitchFamily="18" charset="0"/>
                <a:ea typeface="ＭＳ Ｐゴシック" pitchFamily="34" charset="-128"/>
                <a:cs typeface="+mn-cs"/>
              </a:rPr>
              <a:t>Sidi </a:t>
            </a:r>
            <a:r>
              <a:rPr lang="en-US" sz="4000" dirty="0" err="1">
                <a:latin typeface="Times New Roman" pitchFamily="18" charset="0"/>
                <a:ea typeface="ＭＳ Ｐゴシック" pitchFamily="34" charset="-128"/>
                <a:cs typeface="+mn-cs"/>
              </a:rPr>
              <a:t>kielieketako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bu</a:t>
            </a:r>
            <a:r>
              <a:rPr lang="en-US" sz="4000" dirty="0">
                <a:latin typeface="Times New Roman" pitchFamily="18" charset="0"/>
                <a:ea typeface="ＭＳ Ｐゴシック" pitchFamily="34" charset="-128"/>
                <a:cs typeface="+mn-cs"/>
              </a:rPr>
              <a:t> </a:t>
            </a:r>
          </a:p>
          <a:p>
            <a:pPr>
              <a:defRPr/>
            </a:pPr>
            <a:r>
              <a:rPr lang="en-US" sz="4000" dirty="0" err="1">
                <a:solidFill>
                  <a:srgbClr val="FFFF00"/>
                </a:solidFill>
                <a:latin typeface="Times New Roman" pitchFamily="18" charset="0"/>
                <a:ea typeface="ＭＳ Ｐゴシック" pitchFamily="34" charset="-128"/>
                <a:cs typeface="+mn-cs"/>
              </a:rPr>
              <a:t>kechachie</a:t>
            </a:r>
            <a:r>
              <a:rPr lang="en-US" sz="4000" dirty="0">
                <a:solidFill>
                  <a:srgbClr val="FFFF00"/>
                </a:solidFill>
                <a:latin typeface="Times New Roman" pitchFamily="18" charset="0"/>
                <a:ea typeface="ＭＳ Ｐゴシック" pitchFamily="34" charset="-128"/>
                <a:cs typeface="+mn-cs"/>
              </a:rPr>
              <a:t> </a:t>
            </a:r>
            <a:r>
              <a:rPr lang="en-US" sz="4000" dirty="0" err="1">
                <a:solidFill>
                  <a:srgbClr val="FFFF00"/>
                </a:solidFill>
                <a:latin typeface="Times New Roman" pitchFamily="18" charset="0"/>
                <a:ea typeface="ＭＳ Ｐゴシック" pitchFamily="34" charset="-128"/>
                <a:cs typeface="+mn-cs"/>
              </a:rPr>
              <a:t>baketuo</a:t>
            </a:r>
            <a:r>
              <a:rPr lang="en-US" sz="4000" dirty="0">
                <a:solidFill>
                  <a:srgbClr val="FFFF00"/>
                </a:solidFill>
                <a:latin typeface="Times New Roman" pitchFamily="18" charset="0"/>
                <a:ea typeface="ＭＳ Ｐゴシック" pitchFamily="34" charset="-128"/>
                <a:cs typeface="+mn-cs"/>
              </a:rPr>
              <a:t> </a:t>
            </a:r>
            <a:r>
              <a:rPr lang="en-US" sz="4000" dirty="0" err="1">
                <a:solidFill>
                  <a:srgbClr val="FFFF00"/>
                </a:solidFill>
                <a:latin typeface="Times New Roman" pitchFamily="18" charset="0"/>
                <a:ea typeface="ＭＳ Ｐゴシック" pitchFamily="34" charset="-128"/>
                <a:cs typeface="+mn-cs"/>
              </a:rPr>
              <a:t>kau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pupiekezhiiu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ngulieketuo</a:t>
            </a:r>
            <a:r>
              <a:rPr lang="en-US" sz="4000" dirty="0">
                <a:latin typeface="Times New Roman" pitchFamily="18" charset="0"/>
                <a:ea typeface="ＭＳ Ｐゴシック" pitchFamily="34" charset="-128"/>
                <a:cs typeface="+mn-cs"/>
              </a:rPr>
              <a:t> la </a:t>
            </a:r>
            <a:r>
              <a:rPr lang="en-US" sz="4000" dirty="0" err="1">
                <a:latin typeface="Times New Roman" pitchFamily="18" charset="0"/>
                <a:ea typeface="ＭＳ Ｐゴシック" pitchFamily="34" charset="-128"/>
                <a:cs typeface="+mn-cs"/>
              </a:rPr>
              <a:t>dietseidiekho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piekezhii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kerieu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khriikhronu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thezho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varhuoketuoko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rhalieketuo</a:t>
            </a:r>
            <a:r>
              <a:rPr lang="en-US" sz="4000" dirty="0">
                <a:latin typeface="Times New Roman" pitchFamily="18" charset="0"/>
                <a:ea typeface="ＭＳ Ｐゴシック" pitchFamily="34" charset="-128"/>
                <a:cs typeface="+mn-cs"/>
              </a:rPr>
              <a:t> la </a:t>
            </a:r>
            <a:r>
              <a:rPr lang="en-US" sz="4000" dirty="0" err="1">
                <a:latin typeface="Times New Roman" pitchFamily="18" charset="0"/>
                <a:ea typeface="ＭＳ Ｐゴシック" pitchFamily="34" charset="-128"/>
                <a:cs typeface="+mn-cs"/>
              </a:rPr>
              <a:t>mia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sou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chii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di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siawa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di</a:t>
            </a:r>
            <a:r>
              <a:rPr lang="en-US" sz="4000" dirty="0">
                <a:latin typeface="Times New Roman" pitchFamily="18" charset="0"/>
                <a:ea typeface="ＭＳ Ｐゴシック" pitchFamily="34" charset="-128"/>
                <a:cs typeface="+mn-cs"/>
              </a:rPr>
              <a:t> </a:t>
            </a:r>
            <a:r>
              <a:rPr lang="en-US" sz="4000" dirty="0" err="1">
                <a:solidFill>
                  <a:srgbClr val="FFFF00"/>
                </a:solidFill>
                <a:latin typeface="Times New Roman" pitchFamily="18" charset="0"/>
                <a:ea typeface="ＭＳ Ｐゴシック" pitchFamily="34" charset="-128"/>
                <a:cs typeface="+mn-cs"/>
              </a:rPr>
              <a:t>dietseidiekho</a:t>
            </a:r>
            <a:r>
              <a:rPr lang="en-US" sz="4000" dirty="0">
                <a:solidFill>
                  <a:srgbClr val="FFFF00"/>
                </a:solidFill>
                <a:latin typeface="Times New Roman" pitchFamily="18" charset="0"/>
                <a:ea typeface="ＭＳ Ｐゴシック" pitchFamily="34" charset="-128"/>
                <a:cs typeface="+mn-cs"/>
              </a:rPr>
              <a:t> </a:t>
            </a:r>
            <a:r>
              <a:rPr lang="en-US" sz="4000" dirty="0" err="1">
                <a:solidFill>
                  <a:srgbClr val="FFFF00"/>
                </a:solidFill>
                <a:latin typeface="Times New Roman" pitchFamily="18" charset="0"/>
                <a:ea typeface="ＭＳ Ｐゴシック" pitchFamily="34" charset="-128"/>
                <a:cs typeface="+mn-cs"/>
              </a:rPr>
              <a:t>kesa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lakechiiu</a:t>
            </a:r>
            <a:r>
              <a:rPr lang="en-US" sz="4000" dirty="0">
                <a:latin typeface="Times New Roman" pitchFamily="18" charset="0"/>
                <a:ea typeface="ＭＳ Ｐゴシック" pitchFamily="34" charset="-128"/>
                <a:cs typeface="+mn-cs"/>
              </a:rPr>
              <a:t> nu </a:t>
            </a:r>
            <a:r>
              <a:rPr lang="en-US" sz="4000" dirty="0" err="1">
                <a:latin typeface="Times New Roman" pitchFamily="18" charset="0"/>
                <a:ea typeface="ＭＳ Ｐゴシック" pitchFamily="34" charset="-128"/>
                <a:cs typeface="+mn-cs"/>
              </a:rPr>
              <a:t>puo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thedonu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kethau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chiite</a:t>
            </a:r>
            <a:r>
              <a:rPr lang="en-US" sz="4000" dirty="0">
                <a:latin typeface="Times New Roman" pitchFamily="18" charset="0"/>
                <a:ea typeface="ＭＳ Ｐゴシック" pitchFamily="34" charset="-128"/>
                <a:cs typeface="+mn-cs"/>
              </a:rPr>
              <a:t>. </a:t>
            </a:r>
          </a:p>
          <a:p>
            <a:pPr>
              <a:defRPr/>
            </a:pPr>
            <a:endParaRPr lang="en-US" sz="4000" dirty="0">
              <a:latin typeface="Times New Roman" pitchFamily="18" charset="0"/>
              <a:ea typeface="ＭＳ Ｐゴシック" pitchFamily="34" charset="-128"/>
              <a:cs typeface="+mn-cs"/>
            </a:endParaRPr>
          </a:p>
          <a:p>
            <a:pPr>
              <a:defRPr/>
            </a:pPr>
            <a:endParaRPr lang="en-US" sz="4000" dirty="0">
              <a:solidFill>
                <a:schemeClr val="tx2"/>
              </a:solidFill>
              <a:latin typeface="Times New Roman" pitchFamily="18" charset="0"/>
              <a:ea typeface="ＭＳ Ｐゴシック" pitchFamily="34" charset="-128"/>
              <a:cs typeface="+mn-cs"/>
            </a:endParaRPr>
          </a:p>
        </p:txBody>
      </p:sp>
      <p:sp>
        <p:nvSpPr>
          <p:cNvPr id="23552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a:latin typeface="Times New Roman" charset="0"/>
              </a:rPr>
              <a:t> </a:t>
            </a: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235525" name="Oval 5"/>
          <p:cNvSpPr>
            <a:spLocks noChangeArrowheads="1"/>
          </p:cNvSpPr>
          <p:nvPr/>
        </p:nvSpPr>
        <p:spPr bwMode="auto">
          <a:xfrm>
            <a:off x="452438" y="1682750"/>
            <a:ext cx="615156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35527" name="Oval 7"/>
          <p:cNvSpPr>
            <a:spLocks noChangeArrowheads="1"/>
          </p:cNvSpPr>
          <p:nvPr/>
        </p:nvSpPr>
        <p:spPr bwMode="auto">
          <a:xfrm>
            <a:off x="652463" y="5311775"/>
            <a:ext cx="4606925" cy="78422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249238"/>
            <a:ext cx="7804150" cy="3167062"/>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63500" dir="2700000" algn="tl" rotWithShape="0">
                  <a:srgbClr val="000000"/>
                </a:outerShdw>
              </a:effectLst>
              <a:latin typeface="Times New Roman" pitchFamily="18" charset="0"/>
              <a:ea typeface="ＭＳ Ｐゴシック" pitchFamily="34" charset="-128"/>
              <a:cs typeface="+mn-cs"/>
            </a:endParaRPr>
          </a:p>
          <a:p>
            <a:pPr>
              <a:defRPr/>
            </a:pPr>
            <a:endParaRPr lang="en-US" sz="4000" dirty="0">
              <a:effectLst>
                <a:outerShdw blurRad="50800" dist="63500" dir="2700000" algn="tl" rotWithShape="0">
                  <a:srgbClr val="000000"/>
                </a:outerShdw>
              </a:effectLst>
              <a:latin typeface="Times New Roman" pitchFamily="18" charset="0"/>
              <a:ea typeface="ＭＳ Ｐゴシック" pitchFamily="34" charset="-128"/>
              <a:cs typeface="+mn-cs"/>
            </a:endParaRPr>
          </a:p>
          <a:p>
            <a:pPr>
              <a:defRPr/>
            </a:pPr>
            <a:r>
              <a:rPr lang="en-US" sz="4800" baseline="30000" dirty="0">
                <a:effectLst>
                  <a:outerShdw blurRad="50800" dist="63500" dir="2700000" algn="tl" rotWithShape="0">
                    <a:srgbClr val="000000"/>
                  </a:outerShdw>
                </a:effectLst>
                <a:latin typeface="Times New Roman" pitchFamily="18" charset="0"/>
                <a:ea typeface="ＭＳ Ｐゴシック" pitchFamily="34" charset="-128"/>
                <a:cs typeface="+mn-cs"/>
              </a:rPr>
              <a:t>16</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Siro </a:t>
            </a:r>
            <a:r>
              <a:rPr lang="en-US" sz="4000" dirty="0" err="1">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mha</a:t>
            </a:r>
            <a:r>
              <a:rPr lang="en-US" sz="4000" dirty="0">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pupie</a:t>
            </a:r>
            <a:r>
              <a:rPr lang="en-US" sz="4000" dirty="0">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mia</a:t>
            </a:r>
            <a:r>
              <a:rPr lang="en-US" sz="4000" dirty="0">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solidFill>
                  <a:srgbClr val="FFFF00"/>
                </a:solidFill>
                <a:effectLst>
                  <a:outerShdw blurRad="50800" dist="63500" dir="2700000" algn="tl" rotWithShape="0">
                    <a:srgbClr val="000000"/>
                  </a:outerShdw>
                </a:effectLst>
                <a:latin typeface="Times New Roman" pitchFamily="18" charset="0"/>
                <a:ea typeface="ＭＳ Ｐゴシック" pitchFamily="34" charset="-128"/>
                <a:cs typeface="+mn-cs"/>
              </a:rPr>
              <a:t>tsiipiekezhii</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leshii</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zhii</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ro</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mha</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pukeshiiu</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sia</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di</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r>
              <a:rPr lang="en-US" sz="4000" dirty="0" err="1">
                <a:effectLst>
                  <a:outerShdw blurRad="50800" dist="63500" dir="2700000" algn="tl" rotWithShape="0">
                    <a:srgbClr val="000000"/>
                  </a:outerShdw>
                </a:effectLst>
                <a:latin typeface="Times New Roman" pitchFamily="18" charset="0"/>
                <a:ea typeface="ＭＳ Ｐゴシック" pitchFamily="34" charset="-128"/>
                <a:cs typeface="+mn-cs"/>
              </a:rPr>
              <a:t>ngulieya</a:t>
            </a:r>
            <a:r>
              <a:rPr lang="en-US" sz="4000" dirty="0">
                <a:effectLst>
                  <a:outerShdw blurRad="50800" dist="63500" dir="2700000" algn="tl" rotWithShape="0">
                    <a:srgbClr val="000000"/>
                  </a:outerShdw>
                </a:effectLst>
                <a:latin typeface="Times New Roman" pitchFamily="18" charset="0"/>
                <a:ea typeface="ＭＳ Ｐゴシック" pitchFamily="34" charset="-128"/>
                <a:cs typeface="+mn-cs"/>
              </a:rPr>
              <a:t>. </a:t>
            </a:r>
            <a:endParaRPr lang="en-US" sz="4000" dirty="0">
              <a:solidFill>
                <a:schemeClr val="tx2"/>
              </a:solidFill>
              <a:effectLst>
                <a:outerShdw blurRad="50800" dist="63500" dir="2700000" algn="tl" rotWithShape="0">
                  <a:srgbClr val="000000"/>
                </a:outerShdw>
              </a:effectLst>
              <a:latin typeface="Times New Roman" pitchFamily="18" charset="0"/>
              <a:ea typeface="ＭＳ Ｐゴシック" pitchFamily="34" charset="-128"/>
              <a:cs typeface="+mn-cs"/>
            </a:endParaRPr>
          </a:p>
        </p:txBody>
      </p:sp>
      <p:sp>
        <p:nvSpPr>
          <p:cNvPr id="301059"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a:latin typeface="Times New Roman" charset="0"/>
              </a:rPr>
              <a:t> </a:t>
            </a: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13517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800100" y="3467100"/>
            <a:ext cx="7937500" cy="3170238"/>
          </a:xfrm>
          <a:prstGeom prst="rect">
            <a:avLst/>
          </a:prstGeom>
          <a:noFill/>
          <a:ln w="9525">
            <a:noFill/>
            <a:miter lim="800000"/>
            <a:headEnd/>
            <a:tailEnd/>
          </a:ln>
          <a:effectLst/>
        </p:spPr>
        <p:txBody>
          <a:bodyPr>
            <a:spAutoFit/>
          </a:bodyPr>
          <a:lstStyle/>
          <a:p>
            <a:pPr>
              <a:spcBef>
                <a:spcPct val="50000"/>
              </a:spcBef>
              <a:defRPr/>
            </a:pPr>
            <a:r>
              <a:rPr lang="en-US" sz="4800" baseline="30000" dirty="0">
                <a:effectLst>
                  <a:outerShdw blurRad="50800" dist="63500" dir="2700000" algn="tl" rotWithShape="0">
                    <a:srgbClr val="000000"/>
                  </a:outerShdw>
                </a:effectLst>
                <a:latin typeface="Times New Roman" charset="0"/>
                <a:ea typeface="+mn-ea"/>
                <a:cs typeface="+mn-cs"/>
              </a:rPr>
              <a:t>17</a:t>
            </a:r>
            <a:r>
              <a:rPr lang="en-US" sz="4000" dirty="0">
                <a:effectLst>
                  <a:outerShdw blurRad="50800" dist="63500" dir="2700000" algn="tl" rotWithShape="0">
                    <a:srgbClr val="000000"/>
                  </a:outerShdw>
                </a:effectLst>
                <a:latin typeface="Times New Roman" charset="0"/>
                <a:ea typeface="+mn-ea"/>
                <a:cs typeface="+mn-cs"/>
              </a:rPr>
              <a:t>Kekreilamonyii </a:t>
            </a:r>
            <a:r>
              <a:rPr lang="en-US" sz="4000" dirty="0" err="1">
                <a:effectLst>
                  <a:outerShdw blurRad="50800" dist="63500" dir="2700000" algn="tl" rotWithShape="0">
                    <a:srgbClr val="000000"/>
                  </a:outerShdw>
                </a:effectLst>
                <a:latin typeface="Times New Roman" charset="0"/>
                <a:ea typeface="+mn-ea"/>
                <a:cs typeface="+mn-cs"/>
              </a:rPr>
              <a:t>siiu</a:t>
            </a:r>
            <a:r>
              <a:rPr lang="en-US" sz="4000" dirty="0">
                <a:effectLst>
                  <a:outerShdw blurRad="50800" dist="63500" dir="2700000" algn="tl" rotWithShape="0">
                    <a:srgbClr val="000000"/>
                  </a:outerShdw>
                </a:effectLst>
                <a:latin typeface="Times New Roman" charset="0"/>
                <a:ea typeface="+mn-ea"/>
                <a:cs typeface="+mn-cs"/>
              </a:rPr>
              <a:t> se </a:t>
            </a:r>
            <a:r>
              <a:rPr lang="en-US" sz="4000" dirty="0" err="1">
                <a:effectLst>
                  <a:outerShdw blurRad="50800" dist="63500" dir="2700000" algn="tl" rotWithShape="0">
                    <a:srgbClr val="000000"/>
                  </a:outerShdw>
                </a:effectLst>
                <a:latin typeface="Times New Roman" charset="0"/>
                <a:ea typeface="+mn-ea"/>
                <a:cs typeface="+mn-cs"/>
              </a:rPr>
              <a:t>sie</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mha</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pupiekezhii</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leshiiu</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puo</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kekuo</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nyitaya</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derei</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mha</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pukeshiiu</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rheikeba</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chie</a:t>
            </a:r>
            <a:r>
              <a:rPr lang="en-US" sz="4000" dirty="0">
                <a:effectLst>
                  <a:outerShdw blurRad="50800" dist="63500" dir="2700000" algn="tl" rotWithShape="0">
                    <a:srgbClr val="000000"/>
                  </a:outerShdw>
                </a:effectLst>
                <a:latin typeface="Times New Roman" charset="0"/>
                <a:ea typeface="+mn-ea"/>
                <a:cs typeface="+mn-cs"/>
              </a:rPr>
              <a:t> we </a:t>
            </a:r>
            <a:r>
              <a:rPr lang="en-US" sz="4000" dirty="0" err="1">
                <a:effectLst>
                  <a:outerShdw blurRad="50800" dist="63500" dir="2700000" algn="tl" rotWithShape="0">
                    <a:srgbClr val="000000"/>
                  </a:outerShdw>
                </a:effectLst>
                <a:latin typeface="Times New Roman" charset="0"/>
                <a:ea typeface="+mn-ea"/>
                <a:cs typeface="+mn-cs"/>
              </a:rPr>
              <a:t>mhapuorei</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chiilie</a:t>
            </a:r>
            <a:r>
              <a:rPr lang="en-US" sz="4000" dirty="0">
                <a:effectLst>
                  <a:outerShdw blurRad="50800" dist="63500" dir="2700000" algn="tl" rotWithShape="0">
                    <a:srgbClr val="000000"/>
                  </a:outerShdw>
                </a:effectLst>
                <a:latin typeface="Times New Roman" charset="0"/>
                <a:ea typeface="+mn-ea"/>
                <a:cs typeface="+mn-cs"/>
              </a:rPr>
              <a:t> </a:t>
            </a:r>
            <a:r>
              <a:rPr lang="en-US" sz="4000" dirty="0" err="1">
                <a:effectLst>
                  <a:outerShdw blurRad="50800" dist="63500" dir="2700000" algn="tl" rotWithShape="0">
                    <a:srgbClr val="000000"/>
                  </a:outerShdw>
                </a:effectLst>
                <a:latin typeface="Times New Roman" charset="0"/>
                <a:ea typeface="+mn-ea"/>
                <a:cs typeface="+mn-cs"/>
              </a:rPr>
              <a:t>kenjiitakechii</a:t>
            </a:r>
            <a:r>
              <a:rPr lang="en-US" sz="4000" dirty="0">
                <a:effectLst>
                  <a:outerShdw blurRad="50800" dist="63500" dir="2700000" algn="tl" rotWithShape="0">
                    <a:srgbClr val="000000"/>
                  </a:outerShdw>
                </a:effectLst>
                <a:latin typeface="Times New Roman" charset="0"/>
                <a:ea typeface="+mn-ea"/>
                <a:cs typeface="+mn-cs"/>
              </a:rPr>
              <a:t> la.</a:t>
            </a: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a:latin typeface="Times New Roman" charset="0"/>
              </a:rPr>
              <a:t> </a:t>
            </a: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303108" name="Text Box 4"/>
          <p:cNvSpPr txBox="1">
            <a:spLocks noChangeArrowheads="1"/>
          </p:cNvSpPr>
          <p:nvPr/>
        </p:nvSpPr>
        <p:spPr bwMode="auto">
          <a:xfrm>
            <a:off x="876300" y="1816100"/>
            <a:ext cx="7378700" cy="25542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Times New Roman" charset="0"/>
              <a:ea typeface="+mn-ea"/>
              <a:cs typeface="+mn-cs"/>
            </a:endParaRPr>
          </a:p>
          <a:p>
            <a:pPr>
              <a:defRPr/>
            </a:pPr>
            <a:r>
              <a:rPr lang="en-US" sz="4800" baseline="30000" dirty="0">
                <a:latin typeface="Times New Roman" charset="0"/>
                <a:ea typeface="+mn-ea"/>
                <a:cs typeface="+mn-cs"/>
              </a:rPr>
              <a:t>18</a:t>
            </a:r>
            <a:r>
              <a:rPr lang="en-US" sz="4000" dirty="0">
                <a:latin typeface="Times New Roman" charset="0"/>
                <a:ea typeface="+mn-ea"/>
                <a:cs typeface="+mn-cs"/>
              </a:rPr>
              <a:t>Siila </a:t>
            </a:r>
            <a:r>
              <a:rPr lang="en-US" sz="4000" dirty="0" err="1">
                <a:latin typeface="Times New Roman" charset="0"/>
                <a:ea typeface="+mn-ea"/>
                <a:cs typeface="+mn-cs"/>
              </a:rPr>
              <a:t>dietseidiekho</a:t>
            </a:r>
            <a:r>
              <a:rPr lang="en-US" sz="4000" dirty="0">
                <a:latin typeface="Times New Roman" charset="0"/>
                <a:ea typeface="+mn-ea"/>
                <a:cs typeface="+mn-cs"/>
              </a:rPr>
              <a:t> </a:t>
            </a:r>
            <a:r>
              <a:rPr lang="en-US" sz="4000" dirty="0" err="1">
                <a:latin typeface="Times New Roman" charset="0"/>
                <a:ea typeface="+mn-ea"/>
                <a:cs typeface="+mn-cs"/>
              </a:rPr>
              <a:t>piekezhii</a:t>
            </a:r>
            <a:r>
              <a:rPr lang="en-US" sz="4000" dirty="0">
                <a:latin typeface="Times New Roman" charset="0"/>
                <a:ea typeface="+mn-ea"/>
                <a:cs typeface="+mn-cs"/>
              </a:rPr>
              <a:t> </a:t>
            </a:r>
            <a:r>
              <a:rPr lang="en-US" sz="4000" dirty="0" err="1">
                <a:latin typeface="Times New Roman" charset="0"/>
                <a:ea typeface="+mn-ea"/>
                <a:cs typeface="+mn-cs"/>
              </a:rPr>
              <a:t>kerieu</a:t>
            </a:r>
            <a:r>
              <a:rPr lang="en-US" sz="4000" dirty="0">
                <a:latin typeface="Times New Roman" charset="0"/>
                <a:ea typeface="+mn-ea"/>
                <a:cs typeface="+mn-cs"/>
              </a:rPr>
              <a:t> </a:t>
            </a:r>
            <a:r>
              <a:rPr lang="en-US" sz="4000" dirty="0" err="1">
                <a:latin typeface="Times New Roman" charset="0"/>
                <a:ea typeface="+mn-ea"/>
                <a:cs typeface="+mn-cs"/>
              </a:rPr>
              <a:t>rei</a:t>
            </a:r>
            <a:r>
              <a:rPr lang="en-US" sz="4000" dirty="0">
                <a:latin typeface="Times New Roman" charset="0"/>
                <a:ea typeface="+mn-ea"/>
                <a:cs typeface="+mn-cs"/>
              </a:rPr>
              <a:t> </a:t>
            </a:r>
            <a:r>
              <a:rPr lang="en-US" sz="4000" dirty="0" err="1">
                <a:solidFill>
                  <a:srgbClr val="FFFF00"/>
                </a:solidFill>
                <a:latin typeface="Times New Roman" charset="0"/>
                <a:ea typeface="+mn-ea"/>
                <a:cs typeface="+mn-cs"/>
              </a:rPr>
              <a:t>thezie</a:t>
            </a:r>
            <a:r>
              <a:rPr lang="en-US" sz="4000" dirty="0">
                <a:solidFill>
                  <a:srgbClr val="FFFF00"/>
                </a:solidFill>
                <a:latin typeface="Times New Roman" charset="0"/>
                <a:ea typeface="+mn-ea"/>
                <a:cs typeface="+mn-cs"/>
              </a:rPr>
              <a:t> </a:t>
            </a:r>
            <a:r>
              <a:rPr lang="en-US" sz="4000" dirty="0" err="1">
                <a:solidFill>
                  <a:srgbClr val="FFFF00"/>
                </a:solidFill>
                <a:latin typeface="Times New Roman" charset="0"/>
                <a:ea typeface="+mn-ea"/>
                <a:cs typeface="+mn-cs"/>
              </a:rPr>
              <a:t>sa</a:t>
            </a:r>
            <a:r>
              <a:rPr lang="en-US" sz="4000" dirty="0">
                <a:solidFill>
                  <a:srgbClr val="FFFF00"/>
                </a:solidFill>
                <a:latin typeface="Times New Roman" charset="0"/>
                <a:ea typeface="+mn-ea"/>
                <a:cs typeface="+mn-cs"/>
              </a:rPr>
              <a:t> mo </a:t>
            </a:r>
            <a:r>
              <a:rPr lang="en-US" sz="4000" dirty="0" err="1">
                <a:solidFill>
                  <a:srgbClr val="FFFF00"/>
                </a:solidFill>
                <a:latin typeface="Times New Roman" charset="0"/>
                <a:ea typeface="+mn-ea"/>
                <a:cs typeface="+mn-cs"/>
              </a:rPr>
              <a:t>di</a:t>
            </a:r>
            <a:r>
              <a:rPr lang="en-US" sz="4000" dirty="0">
                <a:latin typeface="Times New Roman" charset="0"/>
                <a:ea typeface="+mn-ea"/>
                <a:cs typeface="+mn-cs"/>
              </a:rPr>
              <a:t> </a:t>
            </a:r>
            <a:r>
              <a:rPr lang="en-US" sz="4000" dirty="0" err="1">
                <a:latin typeface="Times New Roman" charset="0"/>
                <a:ea typeface="+mn-ea"/>
                <a:cs typeface="+mn-cs"/>
              </a:rPr>
              <a:t>pu</a:t>
            </a:r>
            <a:r>
              <a:rPr lang="en-US" sz="4000" dirty="0">
                <a:latin typeface="Times New Roman" charset="0"/>
                <a:ea typeface="+mn-ea"/>
                <a:cs typeface="+mn-cs"/>
              </a:rPr>
              <a:t> </a:t>
            </a:r>
            <a:r>
              <a:rPr lang="en-US" sz="4000" dirty="0" err="1">
                <a:latin typeface="Times New Roman" charset="0"/>
                <a:ea typeface="+mn-ea"/>
                <a:cs typeface="+mn-cs"/>
              </a:rPr>
              <a:t>pevilie</a:t>
            </a:r>
            <a:r>
              <a:rPr lang="en-US" sz="4000" dirty="0">
                <a:latin typeface="Times New Roman" charset="0"/>
                <a:ea typeface="+mn-ea"/>
                <a:cs typeface="+mn-cs"/>
              </a:rPr>
              <a:t> </a:t>
            </a:r>
            <a:r>
              <a:rPr lang="en-US" sz="4000" dirty="0" err="1">
                <a:latin typeface="Times New Roman" charset="0"/>
                <a:ea typeface="+mn-ea"/>
                <a:cs typeface="+mn-cs"/>
              </a:rPr>
              <a:t>suota</a:t>
            </a:r>
            <a:r>
              <a:rPr lang="en-US" sz="4000" dirty="0">
                <a:latin typeface="Times New Roman" charset="0"/>
                <a:ea typeface="+mn-ea"/>
                <a:cs typeface="+mn-cs"/>
              </a:rPr>
              <a:t> </a:t>
            </a:r>
            <a:r>
              <a:rPr lang="en-US" sz="4000" dirty="0" err="1">
                <a:latin typeface="Times New Roman" charset="0"/>
                <a:ea typeface="+mn-ea"/>
                <a:cs typeface="+mn-cs"/>
              </a:rPr>
              <a:t>zo</a:t>
            </a:r>
            <a:r>
              <a:rPr lang="en-US" sz="4000" dirty="0">
                <a:latin typeface="Times New Roman" charset="0"/>
                <a:ea typeface="+mn-ea"/>
                <a:cs typeface="+mn-cs"/>
              </a:rPr>
              <a:t>.</a:t>
            </a:r>
            <a:endParaRPr lang="en-US" sz="4000" dirty="0">
              <a:solidFill>
                <a:srgbClr val="FFFF00"/>
              </a:solidFill>
              <a:latin typeface="Times New Roman" charset="0"/>
              <a:ea typeface="+mn-ea"/>
              <a:cs typeface="+mn-cs"/>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876300" y="280988"/>
            <a:ext cx="7715250" cy="68611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latin typeface="Times New Roman" pitchFamily="18" charset="0"/>
              <a:ea typeface="ＭＳ Ｐゴシック" pitchFamily="34" charset="-128"/>
              <a:cs typeface="+mn-cs"/>
            </a:endParaRPr>
          </a:p>
          <a:p>
            <a:pPr>
              <a:defRPr/>
            </a:pPr>
            <a:endParaRPr lang="en-US" sz="4000" dirty="0">
              <a:latin typeface="Times New Roman" pitchFamily="18" charset="0"/>
              <a:ea typeface="ＭＳ Ｐゴシック" pitchFamily="34" charset="-128"/>
              <a:cs typeface="+mn-cs"/>
            </a:endParaRPr>
          </a:p>
          <a:p>
            <a:pPr>
              <a:defRPr/>
            </a:pPr>
            <a:r>
              <a:rPr lang="en-US" sz="4800" baseline="30000" dirty="0">
                <a:latin typeface="Times New Roman" pitchFamily="18" charset="0"/>
                <a:ea typeface="ＭＳ Ｐゴシック" pitchFamily="34" charset="-128"/>
                <a:cs typeface="+mn-cs"/>
              </a:rPr>
              <a:t>19</a:t>
            </a:r>
            <a:r>
              <a:rPr lang="en-US" sz="4000" dirty="0">
                <a:latin typeface="Times New Roman" pitchFamily="18" charset="0"/>
                <a:ea typeface="ＭＳ Ｐゴシック" pitchFamily="34" charset="-128"/>
                <a:cs typeface="+mn-cs"/>
              </a:rPr>
              <a:t>Sidi </a:t>
            </a:r>
            <a:r>
              <a:rPr lang="en-US" sz="4000" dirty="0" err="1">
                <a:latin typeface="Times New Roman" pitchFamily="18" charset="0"/>
                <a:ea typeface="ＭＳ Ｐゴシック" pitchFamily="34" charset="-128"/>
                <a:cs typeface="+mn-cs"/>
              </a:rPr>
              <a:t>thiedzii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Mosa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bu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thezho</a:t>
            </a:r>
            <a:r>
              <a:rPr lang="en-US" sz="4000" dirty="0">
                <a:latin typeface="Times New Roman" pitchFamily="18" charset="0"/>
                <a:ea typeface="ＭＳ Ｐゴシック" pitchFamily="34" charset="-128"/>
                <a:cs typeface="+mn-cs"/>
              </a:rPr>
              <a:t> se </a:t>
            </a:r>
            <a:r>
              <a:rPr lang="en-US" sz="4000" dirty="0" err="1">
                <a:latin typeface="Times New Roman" pitchFamily="18" charset="0"/>
                <a:ea typeface="ＭＳ Ｐゴシック" pitchFamily="34" charset="-128"/>
                <a:cs typeface="+mn-cs"/>
              </a:rPr>
              <a:t>di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themia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peteko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ki</a:t>
            </a:r>
            <a:r>
              <a:rPr lang="en-US" sz="4000" dirty="0">
                <a:latin typeface="Times New Roman" pitchFamily="18" charset="0"/>
                <a:ea typeface="ＭＳ Ｐゴシック" pitchFamily="34" charset="-128"/>
                <a:cs typeface="+mn-cs"/>
              </a:rPr>
              <a:t> die </a:t>
            </a:r>
            <a:r>
              <a:rPr lang="en-US" sz="4000" dirty="0" err="1">
                <a:latin typeface="Times New Roman" pitchFamily="18" charset="0"/>
                <a:ea typeface="ＭＳ Ｐゴシック" pitchFamily="34" charset="-128"/>
                <a:cs typeface="+mn-cs"/>
              </a:rPr>
              <a:t>puo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khakeshii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metsei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mithu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nuonuo</a:t>
            </a:r>
            <a:r>
              <a:rPr lang="en-US" sz="4000" dirty="0">
                <a:latin typeface="Times New Roman" pitchFamily="18" charset="0"/>
                <a:ea typeface="ＭＳ Ｐゴシック" pitchFamily="34" charset="-128"/>
                <a:cs typeface="+mn-cs"/>
              </a:rPr>
              <a:t> mu </a:t>
            </a:r>
            <a:r>
              <a:rPr lang="en-US" sz="4000" dirty="0" err="1">
                <a:latin typeface="Times New Roman" pitchFamily="18" charset="0"/>
                <a:ea typeface="ＭＳ Ｐゴシック" pitchFamily="34" charset="-128"/>
                <a:cs typeface="+mn-cs"/>
              </a:rPr>
              <a:t>temvii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zie</a:t>
            </a:r>
            <a:r>
              <a:rPr lang="en-US" sz="4000" dirty="0">
                <a:latin typeface="Times New Roman" pitchFamily="18" charset="0"/>
                <a:ea typeface="ＭＳ Ｐゴシック" pitchFamily="34" charset="-128"/>
                <a:cs typeface="+mn-cs"/>
              </a:rPr>
              <a:t> pie </a:t>
            </a:r>
            <a:r>
              <a:rPr lang="en-US" sz="4000" dirty="0" err="1">
                <a:latin typeface="Times New Roman" pitchFamily="18" charset="0"/>
                <a:ea typeface="ＭＳ Ｐゴシック" pitchFamily="34" charset="-128"/>
                <a:cs typeface="+mn-cs"/>
              </a:rPr>
              <a:t>dzii</a:t>
            </a:r>
            <a:r>
              <a:rPr lang="en-US" sz="4000" dirty="0">
                <a:latin typeface="Times New Roman" pitchFamily="18" charset="0"/>
                <a:ea typeface="ＭＳ Ｐゴシック" pitchFamily="34" charset="-128"/>
                <a:cs typeface="+mn-cs"/>
              </a:rPr>
              <a:t> mu </a:t>
            </a:r>
            <a:r>
              <a:rPr lang="en-US" sz="4000" dirty="0" err="1">
                <a:latin typeface="Times New Roman" pitchFamily="18" charset="0"/>
                <a:ea typeface="ＭＳ Ｐゴシック" pitchFamily="34" charset="-128"/>
                <a:cs typeface="+mn-cs"/>
              </a:rPr>
              <a:t>tekuo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mie</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merie</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harakechii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hisob</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nhapfii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salie</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di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kegepie</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leshiidau</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rei</a:t>
            </a:r>
            <a:r>
              <a:rPr lang="en-US" sz="4000" dirty="0">
                <a:latin typeface="Times New Roman" pitchFamily="18" charset="0"/>
                <a:ea typeface="ＭＳ Ｐゴシック" pitchFamily="34" charset="-128"/>
                <a:cs typeface="+mn-cs"/>
              </a:rPr>
              <a:t> mu </a:t>
            </a:r>
            <a:r>
              <a:rPr lang="en-US" sz="4000" dirty="0" err="1">
                <a:latin typeface="Times New Roman" pitchFamily="18" charset="0"/>
                <a:ea typeface="ＭＳ Ｐゴシック" pitchFamily="34" charset="-128"/>
                <a:cs typeface="+mn-cs"/>
              </a:rPr>
              <a:t>puo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themia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peteko</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rei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va</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phreshii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di</a:t>
            </a:r>
            <a:r>
              <a:rPr lang="en-US" sz="4000" dirty="0">
                <a:latin typeface="Times New Roman" pitchFamily="18" charset="0"/>
                <a:ea typeface="ＭＳ Ｐゴシック" pitchFamily="34" charset="-128"/>
                <a:cs typeface="+mn-cs"/>
              </a:rPr>
              <a:t> </a:t>
            </a:r>
            <a:r>
              <a:rPr lang="en-US" sz="4000" dirty="0" err="1">
                <a:latin typeface="Times New Roman" pitchFamily="18" charset="0"/>
                <a:ea typeface="ＭＳ Ｐゴシック" pitchFamily="34" charset="-128"/>
                <a:cs typeface="+mn-cs"/>
              </a:rPr>
              <a:t>sie</a:t>
            </a:r>
            <a:r>
              <a:rPr lang="en-US" sz="4000" dirty="0">
                <a:latin typeface="Times New Roman" pitchFamily="18" charset="0"/>
                <a:ea typeface="ＭＳ Ｐゴシック" pitchFamily="34" charset="-128"/>
                <a:cs typeface="+mn-cs"/>
              </a:rPr>
              <a:t> </a:t>
            </a:r>
          </a:p>
          <a:p>
            <a:pPr>
              <a:defRPr/>
            </a:pPr>
            <a:endParaRPr lang="en-US" sz="4000" dirty="0">
              <a:solidFill>
                <a:schemeClr val="tx2"/>
              </a:solidFill>
              <a:latin typeface="Times New Roman" pitchFamily="18" charset="0"/>
              <a:ea typeface="ＭＳ Ｐゴシック" pitchFamily="34" charset="-128"/>
              <a:cs typeface="+mn-cs"/>
            </a:endParaRPr>
          </a:p>
        </p:txBody>
      </p:sp>
      <p:sp>
        <p:nvSpPr>
          <p:cNvPr id="304131"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sz="2800" i="1">
                <a:latin typeface="Times New Roman" charset="0"/>
              </a:rPr>
              <a:t> </a:t>
            </a: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a:solidFill>
                <a:schemeClr val="folHlink"/>
              </a:solidFill>
              <a:latin typeface="Times New Roman" pitchFamily="18" charset="0"/>
              <a:ea typeface="ＭＳ Ｐゴシック" pitchFamily="34" charset="-128"/>
              <a:cs typeface="+mn-cs"/>
            </a:endParaRPr>
          </a:p>
          <a:p>
            <a:pPr>
              <a:defRPr/>
            </a:pPr>
            <a:endParaRPr lang="en-US" sz="4000">
              <a:solidFill>
                <a:schemeClr val="folHlink"/>
              </a:solidFill>
              <a:latin typeface="Times New Roman" pitchFamily="18" charset="0"/>
              <a:ea typeface="ＭＳ Ｐゴシック" pitchFamily="34" charset="-128"/>
              <a:cs typeface="+mn-cs"/>
            </a:endParaRPr>
          </a:p>
          <a:p>
            <a:pPr>
              <a:defRPr/>
            </a:pPr>
            <a:endParaRPr lang="en-US" sz="4000">
              <a:solidFill>
                <a:schemeClr val="folHlink"/>
              </a:solidFill>
              <a:latin typeface="Times New Roman" pitchFamily="18" charset="0"/>
              <a:ea typeface="ＭＳ Ｐゴシック" pitchFamily="34" charset="-128"/>
              <a:cs typeface="+mn-cs"/>
            </a:endParaRPr>
          </a:p>
        </p:txBody>
      </p:sp>
      <p:sp>
        <p:nvSpPr>
          <p:cNvPr id="305155"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305168" name="Text Box 16"/>
          <p:cNvSpPr txBox="1">
            <a:spLocks noChangeArrowheads="1"/>
          </p:cNvSpPr>
          <p:nvPr/>
        </p:nvSpPr>
        <p:spPr bwMode="auto">
          <a:xfrm>
            <a:off x="393700" y="2489200"/>
            <a:ext cx="8636000" cy="19383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smtClean="0">
                <a:solidFill>
                  <a:schemeClr val="folHlink"/>
                </a:solidFill>
                <a:latin typeface="Times New Roman" charset="0"/>
              </a:rPr>
              <a:t>20</a:t>
            </a:r>
            <a:r>
              <a:rPr lang="en-US" sz="4000" smtClean="0">
                <a:solidFill>
                  <a:schemeClr val="folHlink"/>
                </a:solidFill>
                <a:latin typeface="Times New Roman" charset="0"/>
              </a:rPr>
              <a:t> </a:t>
            </a:r>
            <a:r>
              <a:rPr lang="ja-JP" altLang="en-US" sz="4000" smtClean="0">
                <a:solidFill>
                  <a:schemeClr val="folHlink"/>
                </a:solidFill>
                <a:latin typeface="Times New Roman" charset="0"/>
              </a:rPr>
              <a:t>“</a:t>
            </a:r>
            <a:r>
              <a:rPr lang="en-US" sz="4000" smtClean="0">
                <a:solidFill>
                  <a:schemeClr val="folHlink"/>
                </a:solidFill>
                <a:latin typeface="Times New Roman" charset="0"/>
              </a:rPr>
              <a:t>Hauha Ukepenuopfii nieko ki die khakeshii dietseidiekhokelie zieu zo we</a:t>
            </a:r>
            <a:r>
              <a:rPr lang="ja-JP" altLang="en-US" sz="4000" smtClean="0">
                <a:solidFill>
                  <a:schemeClr val="folHlink"/>
                </a:solidFill>
                <a:latin typeface="Times New Roman" charset="0"/>
              </a:rPr>
              <a:t>”</a:t>
            </a:r>
            <a:r>
              <a:rPr lang="en-US" sz="4000" smtClean="0">
                <a:solidFill>
                  <a:schemeClr val="folHlink"/>
                </a:solidFill>
                <a:latin typeface="Times New Roman" charset="0"/>
              </a:rPr>
              <a:t> isi siya.</a:t>
            </a: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82588" y="2498725"/>
            <a:ext cx="8636000" cy="19399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smtClean="0">
                <a:solidFill>
                  <a:schemeClr val="folHlink"/>
                </a:solidFill>
                <a:latin typeface="Times New Roman" charset="0"/>
              </a:rPr>
              <a:t>20</a:t>
            </a:r>
            <a:r>
              <a:rPr lang="en-US" sz="4000" smtClean="0">
                <a:solidFill>
                  <a:schemeClr val="folHlink"/>
                </a:solidFill>
                <a:latin typeface="Times New Roman" charset="0"/>
              </a:rPr>
              <a:t> </a:t>
            </a:r>
            <a:r>
              <a:rPr lang="ja-JP" altLang="en-US" sz="4000" smtClean="0">
                <a:solidFill>
                  <a:schemeClr val="folHlink"/>
                </a:solidFill>
                <a:latin typeface="Times New Roman" charset="0"/>
              </a:rPr>
              <a:t>“</a:t>
            </a:r>
            <a:r>
              <a:rPr lang="en-US" sz="4000" smtClean="0">
                <a:solidFill>
                  <a:schemeClr val="folHlink"/>
                </a:solidFill>
                <a:latin typeface="Times New Roman" charset="0"/>
              </a:rPr>
              <a:t>Hauha Ukepenuopfii nieko ki die khakeshii </a:t>
            </a:r>
            <a:r>
              <a:rPr lang="en-US" sz="4000" smtClean="0">
                <a:solidFill>
                  <a:srgbClr val="FF0000"/>
                </a:solidFill>
                <a:latin typeface="Times New Roman" charset="0"/>
              </a:rPr>
              <a:t>dietseidiekhokelie zieu</a:t>
            </a:r>
            <a:r>
              <a:rPr lang="en-US" sz="4000" smtClean="0">
                <a:solidFill>
                  <a:schemeClr val="folHlink"/>
                </a:solidFill>
                <a:latin typeface="Times New Roman" charset="0"/>
              </a:rPr>
              <a:t> zo we</a:t>
            </a:r>
            <a:r>
              <a:rPr lang="ja-JP" altLang="en-US" sz="4000" smtClean="0">
                <a:solidFill>
                  <a:schemeClr val="folHlink"/>
                </a:solidFill>
                <a:latin typeface="Times New Roman" charset="0"/>
              </a:rPr>
              <a:t>”</a:t>
            </a:r>
            <a:r>
              <a:rPr lang="en-US" sz="4000" smtClean="0">
                <a:solidFill>
                  <a:schemeClr val="folHlink"/>
                </a:solidFill>
                <a:latin typeface="Times New Roman" charset="0"/>
              </a:rPr>
              <a:t> isi siya.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Times New Roman" pitchFamily="18" charset="0"/>
              <a:ea typeface="ＭＳ Ｐゴシック" pitchFamily="34" charset="-128"/>
              <a:cs typeface="+mn-cs"/>
            </a:endParaRPr>
          </a:p>
          <a:p>
            <a:pPr>
              <a:defRPr/>
            </a:pPr>
            <a:endParaRPr lang="en-US" sz="1400">
              <a:latin typeface="Times New Roman" pitchFamily="18" charset="0"/>
              <a:ea typeface="ＭＳ Ｐゴシック" pitchFamily="34" charset="-128"/>
              <a:cs typeface="+mn-cs"/>
            </a:endParaRPr>
          </a:p>
          <a:p>
            <a:pPr>
              <a:defRPr/>
            </a:pPr>
            <a:endParaRPr lang="en-US" sz="1400">
              <a:latin typeface="Times New Roman" pitchFamily="18" charset="0"/>
              <a:ea typeface="ＭＳ Ｐゴシック" pitchFamily="34" charset="-128"/>
              <a:cs typeface="+mn-cs"/>
            </a:endParaRPr>
          </a:p>
          <a:p>
            <a:pPr>
              <a:defRPr/>
            </a:pPr>
            <a:endParaRPr lang="en-US" sz="1400">
              <a:solidFill>
                <a:schemeClr val="tx2"/>
              </a:solidFill>
              <a:latin typeface="Times New Roman" pitchFamily="18" charset="0"/>
              <a:ea typeface="ＭＳ Ｐゴシック" pitchFamily="34" charset="-128"/>
              <a:cs typeface="+mn-cs"/>
            </a:endParaRPr>
          </a:p>
        </p:txBody>
      </p:sp>
      <p:sp>
        <p:nvSpPr>
          <p:cNvPr id="306179"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306180" name="Text Box 4"/>
          <p:cNvSpPr txBox="1">
            <a:spLocks noChangeArrowheads="1"/>
          </p:cNvSpPr>
          <p:nvPr/>
        </p:nvSpPr>
        <p:spPr bwMode="auto">
          <a:xfrm>
            <a:off x="609600" y="2190750"/>
            <a:ext cx="7848600" cy="25542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latin typeface="Times New Roman" charset="0"/>
                <a:ea typeface="+mn-ea"/>
                <a:cs typeface="+mn-cs"/>
              </a:rPr>
              <a:t>21</a:t>
            </a:r>
            <a:r>
              <a:rPr lang="en-US" sz="4000" dirty="0">
                <a:latin typeface="Times New Roman" charset="0"/>
                <a:ea typeface="+mn-ea"/>
                <a:cs typeface="+mn-cs"/>
              </a:rPr>
              <a:t>Mu </a:t>
            </a:r>
            <a:r>
              <a:rPr lang="en-US" sz="4000" dirty="0" err="1">
                <a:latin typeface="Times New Roman" charset="0"/>
                <a:ea typeface="+mn-ea"/>
                <a:cs typeface="+mn-cs"/>
              </a:rPr>
              <a:t>siiu</a:t>
            </a:r>
            <a:r>
              <a:rPr lang="en-US" sz="4000" dirty="0">
                <a:latin typeface="Times New Roman" charset="0"/>
                <a:ea typeface="+mn-ea"/>
                <a:cs typeface="+mn-cs"/>
              </a:rPr>
              <a:t> </a:t>
            </a:r>
            <a:r>
              <a:rPr lang="en-US" sz="4000" dirty="0" err="1">
                <a:latin typeface="Times New Roman" charset="0"/>
                <a:ea typeface="+mn-ea"/>
                <a:cs typeface="+mn-cs"/>
              </a:rPr>
              <a:t>riibeizomonyii</a:t>
            </a:r>
            <a:r>
              <a:rPr lang="en-US" sz="4000" dirty="0">
                <a:latin typeface="Times New Roman" charset="0"/>
                <a:ea typeface="+mn-ea"/>
                <a:cs typeface="+mn-cs"/>
              </a:rPr>
              <a:t> </a:t>
            </a:r>
            <a:r>
              <a:rPr lang="en-US" sz="4000" dirty="0" err="1">
                <a:latin typeface="Times New Roman" charset="0"/>
                <a:ea typeface="+mn-ea"/>
                <a:cs typeface="+mn-cs"/>
              </a:rPr>
              <a:t>riisuo</a:t>
            </a:r>
            <a:r>
              <a:rPr lang="en-US" sz="4000" dirty="0">
                <a:latin typeface="Times New Roman" charset="0"/>
                <a:ea typeface="+mn-ea"/>
                <a:cs typeface="+mn-cs"/>
              </a:rPr>
              <a:t> </a:t>
            </a:r>
            <a:r>
              <a:rPr lang="en-US" sz="4000" dirty="0" err="1">
                <a:latin typeface="Times New Roman" charset="0"/>
                <a:ea typeface="+mn-ea"/>
                <a:cs typeface="+mn-cs"/>
              </a:rPr>
              <a:t>pfekiu</a:t>
            </a:r>
            <a:r>
              <a:rPr lang="en-US" sz="4000" dirty="0">
                <a:latin typeface="Times New Roman" charset="0"/>
                <a:ea typeface="+mn-ea"/>
                <a:cs typeface="+mn-cs"/>
              </a:rPr>
              <a:t> mu </a:t>
            </a:r>
            <a:r>
              <a:rPr lang="en-US" sz="4000" dirty="0" err="1">
                <a:latin typeface="Times New Roman" charset="0"/>
                <a:ea typeface="+mn-ea"/>
                <a:cs typeface="+mn-cs"/>
              </a:rPr>
              <a:t>siinu</a:t>
            </a:r>
            <a:r>
              <a:rPr lang="en-US" sz="4000" dirty="0">
                <a:latin typeface="Times New Roman" charset="0"/>
                <a:ea typeface="+mn-ea"/>
                <a:cs typeface="+mn-cs"/>
              </a:rPr>
              <a:t> </a:t>
            </a:r>
            <a:r>
              <a:rPr lang="en-US" sz="4000" dirty="0" err="1">
                <a:latin typeface="Times New Roman" charset="0"/>
                <a:ea typeface="+mn-ea"/>
                <a:cs typeface="+mn-cs"/>
              </a:rPr>
              <a:t>seyakezha</a:t>
            </a:r>
            <a:r>
              <a:rPr lang="en-US" sz="4000" dirty="0">
                <a:latin typeface="Times New Roman" charset="0"/>
                <a:ea typeface="+mn-ea"/>
                <a:cs typeface="+mn-cs"/>
              </a:rPr>
              <a:t> </a:t>
            </a:r>
            <a:r>
              <a:rPr lang="en-US" sz="4000" dirty="0" err="1">
                <a:latin typeface="Times New Roman" charset="0"/>
                <a:ea typeface="+mn-ea"/>
                <a:cs typeface="+mn-cs"/>
              </a:rPr>
              <a:t>mhabou</a:t>
            </a:r>
            <a:r>
              <a:rPr lang="en-US" sz="4000" dirty="0">
                <a:latin typeface="Times New Roman" charset="0"/>
                <a:ea typeface="+mn-ea"/>
                <a:cs typeface="+mn-cs"/>
              </a:rPr>
              <a:t> </a:t>
            </a:r>
            <a:r>
              <a:rPr lang="en-US" sz="4000" dirty="0" err="1">
                <a:latin typeface="Times New Roman" charset="0"/>
                <a:ea typeface="+mn-ea"/>
                <a:cs typeface="+mn-cs"/>
              </a:rPr>
              <a:t>pete</a:t>
            </a:r>
            <a:r>
              <a:rPr lang="en-US" sz="4000" dirty="0">
                <a:latin typeface="Times New Roman" charset="0"/>
                <a:ea typeface="+mn-ea"/>
                <a:cs typeface="+mn-cs"/>
              </a:rPr>
              <a:t> </a:t>
            </a:r>
            <a:r>
              <a:rPr lang="en-US" sz="4000" dirty="0" err="1">
                <a:latin typeface="Times New Roman" charset="0"/>
                <a:ea typeface="+mn-ea"/>
                <a:cs typeface="+mn-cs"/>
              </a:rPr>
              <a:t>gei</a:t>
            </a:r>
            <a:r>
              <a:rPr lang="en-US" sz="4000" dirty="0">
                <a:latin typeface="Times New Roman" charset="0"/>
                <a:ea typeface="+mn-ea"/>
                <a:cs typeface="+mn-cs"/>
              </a:rPr>
              <a:t> </a:t>
            </a:r>
            <a:r>
              <a:rPr lang="en-US" sz="4000" dirty="0" err="1">
                <a:latin typeface="Times New Roman" charset="0"/>
                <a:ea typeface="+mn-ea"/>
                <a:cs typeface="+mn-cs"/>
              </a:rPr>
              <a:t>rei</a:t>
            </a:r>
            <a:r>
              <a:rPr lang="en-US" sz="4000" dirty="0">
                <a:latin typeface="Times New Roman" charset="0"/>
                <a:ea typeface="+mn-ea"/>
                <a:cs typeface="+mn-cs"/>
              </a:rPr>
              <a:t> </a:t>
            </a:r>
            <a:r>
              <a:rPr lang="en-US" sz="4000" dirty="0" err="1">
                <a:latin typeface="Times New Roman" charset="0"/>
                <a:ea typeface="+mn-ea"/>
                <a:cs typeface="+mn-cs"/>
              </a:rPr>
              <a:t>siisii</a:t>
            </a:r>
            <a:r>
              <a:rPr lang="en-US" sz="4000" dirty="0">
                <a:latin typeface="Times New Roman" charset="0"/>
                <a:ea typeface="+mn-ea"/>
                <a:cs typeface="+mn-cs"/>
              </a:rPr>
              <a:t> </a:t>
            </a:r>
            <a:r>
              <a:rPr lang="en-US" sz="4000" dirty="0" err="1">
                <a:latin typeface="Times New Roman" charset="0"/>
                <a:ea typeface="+mn-ea"/>
                <a:cs typeface="+mn-cs"/>
              </a:rPr>
              <a:t>tuoi</a:t>
            </a:r>
            <a:r>
              <a:rPr lang="en-US" sz="4000" dirty="0">
                <a:latin typeface="Times New Roman" charset="0"/>
                <a:ea typeface="+mn-ea"/>
                <a:cs typeface="+mn-cs"/>
              </a:rPr>
              <a:t> </a:t>
            </a:r>
            <a:r>
              <a:rPr lang="en-US" sz="4000" dirty="0" err="1">
                <a:latin typeface="Times New Roman" charset="0"/>
                <a:ea typeface="+mn-ea"/>
                <a:cs typeface="+mn-cs"/>
              </a:rPr>
              <a:t>di</a:t>
            </a:r>
            <a:r>
              <a:rPr lang="en-US" sz="4000" dirty="0">
                <a:latin typeface="Times New Roman" charset="0"/>
                <a:ea typeface="+mn-ea"/>
                <a:cs typeface="+mn-cs"/>
              </a:rPr>
              <a:t> </a:t>
            </a:r>
            <a:r>
              <a:rPr lang="en-US" sz="4000" dirty="0" err="1">
                <a:latin typeface="Times New Roman" charset="0"/>
                <a:ea typeface="+mn-ea"/>
                <a:cs typeface="+mn-cs"/>
              </a:rPr>
              <a:t>puo</a:t>
            </a:r>
            <a:r>
              <a:rPr lang="en-US" sz="4000" dirty="0">
                <a:latin typeface="Times New Roman" charset="0"/>
                <a:ea typeface="+mn-ea"/>
                <a:cs typeface="+mn-cs"/>
              </a:rPr>
              <a:t> </a:t>
            </a:r>
            <a:r>
              <a:rPr lang="en-US" sz="4000" dirty="0" err="1">
                <a:solidFill>
                  <a:srgbClr val="FFFF00"/>
                </a:solidFill>
                <a:latin typeface="Times New Roman" charset="0"/>
                <a:ea typeface="+mn-ea"/>
                <a:cs typeface="+mn-cs"/>
              </a:rPr>
              <a:t>thezieu</a:t>
            </a:r>
            <a:r>
              <a:rPr lang="en-US" sz="4000" dirty="0">
                <a:latin typeface="Times New Roman" charset="0"/>
                <a:ea typeface="+mn-ea"/>
                <a:cs typeface="+mn-cs"/>
              </a:rPr>
              <a:t> </a:t>
            </a:r>
            <a:r>
              <a:rPr lang="en-US" sz="4000" dirty="0" err="1">
                <a:latin typeface="Times New Roman" charset="0"/>
                <a:ea typeface="+mn-ea"/>
                <a:cs typeface="+mn-cs"/>
              </a:rPr>
              <a:t>kegepie</a:t>
            </a:r>
            <a:r>
              <a:rPr lang="en-US" sz="4000" dirty="0">
                <a:latin typeface="Times New Roman" charset="0"/>
                <a:ea typeface="+mn-ea"/>
                <a:cs typeface="+mn-cs"/>
              </a:rPr>
              <a:t> </a:t>
            </a:r>
            <a:r>
              <a:rPr lang="en-US" sz="4000" dirty="0" err="1">
                <a:latin typeface="Times New Roman" charset="0"/>
                <a:ea typeface="+mn-ea"/>
                <a:cs typeface="+mn-cs"/>
              </a:rPr>
              <a:t>va</a:t>
            </a:r>
            <a:r>
              <a:rPr lang="en-US" sz="4000" dirty="0">
                <a:latin typeface="Times New Roman" charset="0"/>
                <a:ea typeface="+mn-ea"/>
                <a:cs typeface="+mn-cs"/>
              </a:rPr>
              <a:t> </a:t>
            </a:r>
            <a:r>
              <a:rPr lang="en-US" sz="4000" dirty="0" err="1">
                <a:latin typeface="Times New Roman" charset="0"/>
                <a:ea typeface="+mn-ea"/>
                <a:cs typeface="+mn-cs"/>
              </a:rPr>
              <a:t>phrephreya</a:t>
            </a:r>
            <a:r>
              <a:rPr lang="en-US" sz="4000" dirty="0">
                <a:latin typeface="Times New Roman" charset="0"/>
                <a:ea typeface="+mn-ea"/>
                <a:cs typeface="+mn-cs"/>
              </a:rPr>
              <a:t>.</a:t>
            </a: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307204" name="Text Box 4"/>
          <p:cNvSpPr txBox="1">
            <a:spLocks noChangeArrowheads="1"/>
          </p:cNvSpPr>
          <p:nvPr/>
        </p:nvSpPr>
        <p:spPr bwMode="auto">
          <a:xfrm>
            <a:off x="774700" y="1879600"/>
            <a:ext cx="7480300" cy="25542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solidFill>
                  <a:schemeClr val="folHlink"/>
                </a:solidFill>
                <a:latin typeface="Times New Roman" charset="0"/>
                <a:ea typeface="+mn-ea"/>
                <a:cs typeface="+mn-cs"/>
              </a:rPr>
              <a:t>22</a:t>
            </a:r>
            <a:r>
              <a:rPr lang="en-US" sz="4000" dirty="0">
                <a:solidFill>
                  <a:schemeClr val="folHlink"/>
                </a:solidFill>
                <a:latin typeface="Times New Roman" charset="0"/>
                <a:ea typeface="+mn-ea"/>
                <a:cs typeface="+mn-cs"/>
              </a:rPr>
              <a:t>Tsiu </a:t>
            </a:r>
            <a:r>
              <a:rPr lang="en-US" sz="4000" dirty="0" err="1">
                <a:solidFill>
                  <a:schemeClr val="folHlink"/>
                </a:solidFill>
                <a:latin typeface="Times New Roman" charset="0"/>
                <a:ea typeface="+mn-ea"/>
                <a:cs typeface="+mn-cs"/>
              </a:rPr>
              <a:t>thezho</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siiu</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zo</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rei</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mha</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kekra</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tsa</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thezie</a:t>
            </a:r>
            <a:r>
              <a:rPr lang="en-US" sz="4000" dirty="0">
                <a:solidFill>
                  <a:schemeClr val="folHlink"/>
                </a:solidFill>
                <a:latin typeface="Times New Roman" charset="0"/>
                <a:ea typeface="+mn-ea"/>
                <a:cs typeface="+mn-cs"/>
              </a:rPr>
              <a:t> se </a:t>
            </a:r>
            <a:r>
              <a:rPr lang="en-US" sz="4000" dirty="0" err="1">
                <a:solidFill>
                  <a:schemeClr val="folHlink"/>
                </a:solidFill>
                <a:latin typeface="Times New Roman" charset="0"/>
                <a:ea typeface="+mn-ea"/>
                <a:cs typeface="+mn-cs"/>
              </a:rPr>
              <a:t>chii</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kemesalielie</a:t>
            </a:r>
            <a:r>
              <a:rPr lang="en-US" sz="4000" dirty="0">
                <a:solidFill>
                  <a:schemeClr val="folHlink"/>
                </a:solidFill>
                <a:latin typeface="Times New Roman" charset="0"/>
                <a:ea typeface="+mn-ea"/>
                <a:cs typeface="+mn-cs"/>
              </a:rPr>
              <a:t> </a:t>
            </a:r>
            <a:r>
              <a:rPr lang="en-US" sz="4000" dirty="0" err="1">
                <a:solidFill>
                  <a:schemeClr val="folHlink"/>
                </a:solidFill>
                <a:latin typeface="Times New Roman" charset="0"/>
                <a:ea typeface="+mn-ea"/>
                <a:cs typeface="+mn-cs"/>
              </a:rPr>
              <a:t>vor</a:t>
            </a:r>
            <a:r>
              <a:rPr lang="en-US" sz="4000" dirty="0">
                <a:solidFill>
                  <a:schemeClr val="folHlink"/>
                </a:solidFill>
                <a:latin typeface="Times New Roman" charset="0"/>
                <a:ea typeface="+mn-ea"/>
                <a:cs typeface="+mn-cs"/>
              </a:rPr>
              <a:t>, </a:t>
            </a:r>
            <a:r>
              <a:rPr lang="en-US" sz="4000" i="1" u="sng" dirty="0">
                <a:solidFill>
                  <a:schemeClr val="folHlink"/>
                </a:solidFill>
                <a:latin typeface="Times New Roman" charset="0"/>
                <a:ea typeface="+mn-ea"/>
                <a:cs typeface="+mn-cs"/>
              </a:rPr>
              <a:t>mu </a:t>
            </a:r>
            <a:r>
              <a:rPr lang="en-US" sz="4000" i="1" u="sng" dirty="0" err="1">
                <a:solidFill>
                  <a:schemeClr val="folHlink"/>
                </a:solidFill>
                <a:latin typeface="Times New Roman" charset="0"/>
                <a:ea typeface="+mn-ea"/>
                <a:cs typeface="+mn-cs"/>
              </a:rPr>
              <a:t>thezie</a:t>
            </a:r>
            <a:r>
              <a:rPr lang="en-US" sz="4000" i="1" u="sng" dirty="0">
                <a:solidFill>
                  <a:schemeClr val="folHlink"/>
                </a:solidFill>
                <a:latin typeface="Times New Roman" charset="0"/>
                <a:ea typeface="+mn-ea"/>
                <a:cs typeface="+mn-cs"/>
              </a:rPr>
              <a:t> se mo </a:t>
            </a:r>
            <a:r>
              <a:rPr lang="en-US" sz="4000" i="1" u="sng" dirty="0" err="1">
                <a:solidFill>
                  <a:schemeClr val="folHlink"/>
                </a:solidFill>
                <a:latin typeface="Times New Roman" charset="0"/>
                <a:ea typeface="+mn-ea"/>
                <a:cs typeface="+mn-cs"/>
              </a:rPr>
              <a:t>di</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kejo</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vakelie</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jii</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zo</a:t>
            </a:r>
            <a:r>
              <a:rPr lang="en-US" sz="4000" i="1" u="sng" dirty="0">
                <a:solidFill>
                  <a:schemeClr val="folHlink"/>
                </a:solidFill>
                <a:latin typeface="Times New Roman" charset="0"/>
                <a:ea typeface="+mn-ea"/>
                <a:cs typeface="+mn-cs"/>
              </a:rPr>
              <a:t>.</a:t>
            </a: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484355" name="Text Box 3"/>
          <p:cNvSpPr txBox="1">
            <a:spLocks noChangeArrowheads="1"/>
          </p:cNvSpPr>
          <p:nvPr/>
        </p:nvSpPr>
        <p:spPr bwMode="auto">
          <a:xfrm>
            <a:off x="787400" y="1879600"/>
            <a:ext cx="7761288" cy="25542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solidFill>
                  <a:srgbClr val="0000FF"/>
                </a:solidFill>
                <a:latin typeface="Times New Roman" charset="0"/>
                <a:ea typeface="+mn-ea"/>
                <a:cs typeface="+mn-cs"/>
              </a:rPr>
              <a:t>22</a:t>
            </a:r>
            <a:r>
              <a:rPr lang="en-US" sz="4000" dirty="0">
                <a:solidFill>
                  <a:srgbClr val="0000FF"/>
                </a:solidFill>
                <a:latin typeface="Times New Roman" charset="0"/>
                <a:ea typeface="+mn-ea"/>
                <a:cs typeface="+mn-cs"/>
              </a:rPr>
              <a:t>Tsiu </a:t>
            </a:r>
            <a:r>
              <a:rPr lang="en-US" sz="4000" dirty="0" err="1">
                <a:solidFill>
                  <a:srgbClr val="0000FF"/>
                </a:solidFill>
                <a:latin typeface="Times New Roman" charset="0"/>
                <a:ea typeface="+mn-ea"/>
                <a:cs typeface="+mn-cs"/>
              </a:rPr>
              <a:t>thezho</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siiu</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zo</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rei</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mha</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kekra</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tsa</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thezie</a:t>
            </a:r>
            <a:r>
              <a:rPr lang="en-US" sz="4000" dirty="0">
                <a:solidFill>
                  <a:srgbClr val="0000FF"/>
                </a:solidFill>
                <a:latin typeface="Times New Roman" charset="0"/>
                <a:ea typeface="+mn-ea"/>
                <a:cs typeface="+mn-cs"/>
              </a:rPr>
              <a:t> se </a:t>
            </a:r>
            <a:r>
              <a:rPr lang="en-US" sz="4000" dirty="0" err="1">
                <a:solidFill>
                  <a:srgbClr val="0000FF"/>
                </a:solidFill>
                <a:latin typeface="Times New Roman" charset="0"/>
                <a:ea typeface="+mn-ea"/>
                <a:cs typeface="+mn-cs"/>
              </a:rPr>
              <a:t>chii</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kemesalielie</a:t>
            </a:r>
            <a:r>
              <a:rPr lang="en-US" sz="4000" dirty="0">
                <a:solidFill>
                  <a:srgbClr val="0000FF"/>
                </a:solidFill>
                <a:latin typeface="Times New Roman" charset="0"/>
                <a:ea typeface="+mn-ea"/>
                <a:cs typeface="+mn-cs"/>
              </a:rPr>
              <a:t> </a:t>
            </a:r>
            <a:r>
              <a:rPr lang="en-US" sz="4000" dirty="0" err="1">
                <a:solidFill>
                  <a:srgbClr val="0000FF"/>
                </a:solidFill>
                <a:latin typeface="Times New Roman" charset="0"/>
                <a:ea typeface="+mn-ea"/>
                <a:cs typeface="+mn-cs"/>
              </a:rPr>
              <a:t>vor</a:t>
            </a:r>
            <a:r>
              <a:rPr lang="en-US" sz="4000" dirty="0">
                <a:solidFill>
                  <a:srgbClr val="0000FF"/>
                </a:solidFill>
                <a:latin typeface="Times New Roman" charset="0"/>
                <a:ea typeface="+mn-ea"/>
                <a:cs typeface="+mn-cs"/>
              </a:rPr>
              <a:t>,</a:t>
            </a:r>
            <a:r>
              <a:rPr lang="en-US" sz="4000" dirty="0">
                <a:solidFill>
                  <a:schemeClr val="folHlink"/>
                </a:solidFill>
                <a:latin typeface="Times New Roman" charset="0"/>
                <a:ea typeface="+mn-ea"/>
                <a:cs typeface="+mn-cs"/>
              </a:rPr>
              <a:t> </a:t>
            </a:r>
            <a:r>
              <a:rPr lang="en-US" sz="4000" i="1" u="sng" dirty="0">
                <a:solidFill>
                  <a:schemeClr val="folHlink"/>
                </a:solidFill>
                <a:latin typeface="Times New Roman" charset="0"/>
                <a:ea typeface="+mn-ea"/>
                <a:cs typeface="+mn-cs"/>
              </a:rPr>
              <a:t>mu </a:t>
            </a:r>
            <a:r>
              <a:rPr lang="en-US" sz="4000" i="1" u="sng" dirty="0" err="1">
                <a:solidFill>
                  <a:schemeClr val="folHlink"/>
                </a:solidFill>
                <a:latin typeface="Times New Roman" charset="0"/>
                <a:ea typeface="+mn-ea"/>
                <a:cs typeface="+mn-cs"/>
              </a:rPr>
              <a:t>thezie</a:t>
            </a:r>
            <a:r>
              <a:rPr lang="en-US" sz="4000" i="1" u="sng" dirty="0">
                <a:solidFill>
                  <a:schemeClr val="folHlink"/>
                </a:solidFill>
                <a:latin typeface="Times New Roman" charset="0"/>
                <a:ea typeface="+mn-ea"/>
                <a:cs typeface="+mn-cs"/>
              </a:rPr>
              <a:t> se mo </a:t>
            </a:r>
            <a:r>
              <a:rPr lang="en-US" sz="4000" i="1" u="sng" dirty="0" err="1">
                <a:solidFill>
                  <a:schemeClr val="folHlink"/>
                </a:solidFill>
                <a:latin typeface="Times New Roman" charset="0"/>
                <a:ea typeface="+mn-ea"/>
                <a:cs typeface="+mn-cs"/>
              </a:rPr>
              <a:t>di</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kejo</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vakelie</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jii</a:t>
            </a:r>
            <a:r>
              <a:rPr lang="en-US" sz="4000" i="1" u="sng" dirty="0">
                <a:solidFill>
                  <a:schemeClr val="folHlink"/>
                </a:solidFill>
                <a:latin typeface="Times New Roman" charset="0"/>
                <a:ea typeface="+mn-ea"/>
                <a:cs typeface="+mn-cs"/>
              </a:rPr>
              <a:t> </a:t>
            </a:r>
            <a:r>
              <a:rPr lang="en-US" sz="4000" i="1" u="sng" dirty="0" err="1">
                <a:solidFill>
                  <a:schemeClr val="folHlink"/>
                </a:solidFill>
                <a:latin typeface="Times New Roman" charset="0"/>
                <a:ea typeface="+mn-ea"/>
                <a:cs typeface="+mn-cs"/>
              </a:rPr>
              <a:t>zo</a:t>
            </a:r>
            <a:r>
              <a:rPr lang="en-US" sz="4000" i="1" u="sng" dirty="0">
                <a:solidFill>
                  <a:schemeClr val="folHlink"/>
                </a:solidFill>
                <a:latin typeface="Times New Roman" charset="0"/>
                <a:ea typeface="+mn-ea"/>
                <a:cs typeface="+mn-cs"/>
              </a:rPr>
              <a:t>.</a:t>
            </a:r>
          </a:p>
        </p:txBody>
      </p:sp>
      <p:sp>
        <p:nvSpPr>
          <p:cNvPr id="484357" name="Text Box 5"/>
          <p:cNvSpPr txBox="1">
            <a:spLocks noChangeArrowheads="1"/>
          </p:cNvSpPr>
          <p:nvPr/>
        </p:nvSpPr>
        <p:spPr bwMode="auto">
          <a:xfrm>
            <a:off x="1590675" y="3087688"/>
            <a:ext cx="5246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i="1" u="sng">
                <a:solidFill>
                  <a:srgbClr val="FFFFFF"/>
                </a:solidFill>
                <a:latin typeface="Times New Roman" charset="0"/>
              </a:rPr>
              <a:t>thezie se mo di</a:t>
            </a: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ja-JP" altLang="en-US" sz="2800" i="1">
                <a:solidFill>
                  <a:schemeClr val="tx2"/>
                </a:solidFill>
                <a:latin typeface="Times New Roman" charset="0"/>
              </a:rPr>
              <a:t>“</a:t>
            </a:r>
            <a:r>
              <a:rPr lang="en-US" sz="2800" i="1">
                <a:solidFill>
                  <a:schemeClr val="tx2"/>
                </a:solidFill>
                <a:latin typeface="Times New Roman" charset="0"/>
              </a:rPr>
              <a:t>THEZIE</a:t>
            </a:r>
            <a:r>
              <a:rPr lang="ja-JP" altLang="en-US" sz="2800" i="1">
                <a:solidFill>
                  <a:schemeClr val="tx2"/>
                </a:solidFill>
                <a:latin typeface="Times New Roman" charset="0"/>
              </a:rPr>
              <a:t>”</a:t>
            </a:r>
            <a:r>
              <a:rPr lang="en-US" sz="2800" i="1">
                <a:solidFill>
                  <a:schemeClr val="tx2"/>
                </a:solidFill>
                <a:latin typeface="Times New Roman" charset="0"/>
              </a:rPr>
              <a:t> </a:t>
            </a:r>
            <a:r>
              <a:rPr lang="en-US" sz="2800" i="1">
                <a:latin typeface="Times New Roman" charset="0"/>
              </a:rPr>
              <a:t>ikecii cau nu...</a:t>
            </a:r>
            <a:endParaRPr lang="en-US" sz="2400" i="1">
              <a:latin typeface="Times New Roman" charset="0"/>
            </a:endParaRPr>
          </a:p>
          <a:p>
            <a:pPr algn="ctr">
              <a:lnSpc>
                <a:spcPct val="65000"/>
              </a:lnSpc>
              <a:spcBef>
                <a:spcPct val="50000"/>
              </a:spcBef>
              <a:defRPr/>
            </a:pPr>
            <a:r>
              <a:rPr lang="en-US" sz="2400" i="1">
                <a:latin typeface="Times New Roman" charset="0"/>
              </a:rPr>
              <a:t>Ibriko 9:15-22</a:t>
            </a:r>
          </a:p>
        </p:txBody>
      </p:sp>
      <p:sp>
        <p:nvSpPr>
          <p:cNvPr id="485379" name="Text Box 3"/>
          <p:cNvSpPr txBox="1">
            <a:spLocks noChangeArrowheads="1"/>
          </p:cNvSpPr>
          <p:nvPr/>
        </p:nvSpPr>
        <p:spPr bwMode="auto">
          <a:xfrm>
            <a:off x="673100" y="1560513"/>
            <a:ext cx="7773988" cy="420528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lnSpc>
                <a:spcPct val="135000"/>
              </a:lnSpc>
              <a:spcBef>
                <a:spcPct val="50000"/>
              </a:spcBef>
              <a:defRPr/>
            </a:pPr>
            <a:r>
              <a:rPr lang="en-US" sz="5400" baseline="30000" dirty="0" err="1">
                <a:latin typeface="Helvetica" charset="0"/>
                <a:ea typeface="ＭＳ Ｐゴシック" pitchFamily="34" charset="-128"/>
                <a:cs typeface="+mn-cs"/>
              </a:rPr>
              <a:t>Sii</a:t>
            </a:r>
            <a:r>
              <a:rPr lang="en-US" sz="5400" baseline="30000" dirty="0">
                <a:latin typeface="Helvetica" charset="0"/>
                <a:ea typeface="ＭＳ Ｐゴシック" pitchFamily="34" charset="-128"/>
                <a:cs typeface="+mn-cs"/>
              </a:rPr>
              <a:t>-u </a:t>
            </a:r>
            <a:r>
              <a:rPr lang="en-US" sz="5400" baseline="30000" dirty="0" err="1">
                <a:latin typeface="Helvetica" charset="0"/>
                <a:ea typeface="ＭＳ Ｐゴシック" pitchFamily="34" charset="-128"/>
                <a:cs typeface="+mn-cs"/>
              </a:rPr>
              <a:t>samo</a:t>
            </a:r>
            <a:r>
              <a:rPr lang="en-US" sz="5400" baseline="30000" dirty="0">
                <a:latin typeface="Helvetica" charset="0"/>
                <a:ea typeface="ＭＳ Ｐゴシック" pitchFamily="34" charset="-128"/>
                <a:cs typeface="+mn-cs"/>
              </a:rPr>
              <a:t> </a:t>
            </a:r>
            <a:r>
              <a:rPr lang="en-US" sz="5400" baseline="30000" dirty="0" err="1">
                <a:latin typeface="Helvetica" charset="0"/>
                <a:ea typeface="ＭＳ Ｐゴシック" pitchFamily="34" charset="-128"/>
                <a:cs typeface="+mn-cs"/>
              </a:rPr>
              <a:t>di</a:t>
            </a:r>
            <a:r>
              <a:rPr lang="en-US" sz="5400" baseline="30000" dirty="0">
                <a:latin typeface="Helvetica" charset="0"/>
                <a:ea typeface="ＭＳ Ｐゴシック" pitchFamily="34" charset="-128"/>
                <a:cs typeface="+mn-cs"/>
              </a:rPr>
              <a:t> </a:t>
            </a:r>
            <a:r>
              <a:rPr lang="en-US" sz="5400" baseline="30000" dirty="0" err="1">
                <a:latin typeface="Helvetica" charset="0"/>
                <a:ea typeface="ＭＳ Ｐゴシック" pitchFamily="34" charset="-128"/>
                <a:cs typeface="+mn-cs"/>
              </a:rPr>
              <a:t>kejo</a:t>
            </a:r>
            <a:r>
              <a:rPr lang="en-US" sz="5400" baseline="30000" dirty="0">
                <a:latin typeface="Helvetica" charset="0"/>
                <a:ea typeface="ＭＳ Ｐゴシック" pitchFamily="34" charset="-128"/>
                <a:cs typeface="+mn-cs"/>
              </a:rPr>
              <a:t> </a:t>
            </a:r>
            <a:r>
              <a:rPr lang="en-US" sz="5400" baseline="30000" dirty="0" err="1">
                <a:latin typeface="Helvetica" charset="0"/>
                <a:ea typeface="ＭＳ Ｐゴシック" pitchFamily="34" charset="-128"/>
                <a:cs typeface="+mn-cs"/>
              </a:rPr>
              <a:t>vakelie</a:t>
            </a:r>
            <a:r>
              <a:rPr lang="en-US" sz="5400" baseline="30000" dirty="0">
                <a:latin typeface="Helvetica" charset="0"/>
                <a:ea typeface="ＭＳ Ｐゴシック" pitchFamily="34" charset="-128"/>
                <a:cs typeface="+mn-cs"/>
              </a:rPr>
              <a:t> </a:t>
            </a:r>
            <a:r>
              <a:rPr lang="en-US" sz="5400" baseline="30000" dirty="0" err="1">
                <a:latin typeface="Helvetica" charset="0"/>
                <a:ea typeface="ＭＳ Ｐゴシック" pitchFamily="34" charset="-128"/>
                <a:cs typeface="+mn-cs"/>
              </a:rPr>
              <a:t>bamo</a:t>
            </a:r>
            <a:r>
              <a:rPr lang="en-US" sz="5400" baseline="30000" dirty="0">
                <a:latin typeface="Helvetica" charset="0"/>
                <a:ea typeface="ＭＳ Ｐゴシック" pitchFamily="34" charset="-128"/>
                <a:cs typeface="+mn-cs"/>
              </a:rPr>
              <a:t>. </a:t>
            </a:r>
            <a:r>
              <a:rPr lang="en-US" sz="5400" baseline="30000" dirty="0">
                <a:solidFill>
                  <a:schemeClr val="folHlink"/>
                </a:solidFill>
                <a:latin typeface="Helvetica" charset="0"/>
                <a:ea typeface="ＭＳ Ｐゴシック" pitchFamily="34" charset="-128"/>
                <a:cs typeface="+mn-cs"/>
              </a:rPr>
              <a:t>  U </a:t>
            </a:r>
            <a:r>
              <a:rPr lang="en-US" sz="5400" baseline="30000" dirty="0" err="1">
                <a:solidFill>
                  <a:schemeClr val="folHlink"/>
                </a:solidFill>
                <a:latin typeface="Helvetica" charset="0"/>
                <a:ea typeface="ＭＳ Ｐゴシック" pitchFamily="34" charset="-128"/>
                <a:cs typeface="+mn-cs"/>
              </a:rPr>
              <a:t>Niepuu</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Kalvari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geinu</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kesia</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penyii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wa</a:t>
            </a:r>
            <a:r>
              <a:rPr lang="en-US" sz="5400" baseline="30000" dirty="0">
                <a:solidFill>
                  <a:schemeClr val="folHlink"/>
                </a:solidFill>
                <a:latin typeface="Helvetica" charset="0"/>
                <a:ea typeface="ＭＳ Ｐゴシック" pitchFamily="34" charset="-128"/>
                <a:cs typeface="+mn-cs"/>
              </a:rPr>
              <a:t> mu </a:t>
            </a:r>
            <a:r>
              <a:rPr lang="en-US" sz="5400" baseline="30000" dirty="0" err="1">
                <a:solidFill>
                  <a:schemeClr val="folHlink"/>
                </a:solidFill>
                <a:latin typeface="Helvetica" charset="0"/>
                <a:ea typeface="ＭＳ Ｐゴシック" pitchFamily="34" charset="-128"/>
                <a:cs typeface="+mn-cs"/>
              </a:rPr>
              <a:t>hau</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geinu</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chii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di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morokesuo</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ko</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pete</a:t>
            </a:r>
            <a:r>
              <a:rPr lang="en-US" sz="5400" baseline="30000" dirty="0">
                <a:solidFill>
                  <a:schemeClr val="folHlink"/>
                </a:solidFill>
                <a:latin typeface="Helvetica" charset="0"/>
                <a:ea typeface="ＭＳ Ｐゴシック" pitchFamily="34" charset="-128"/>
                <a:cs typeface="+mn-cs"/>
              </a:rPr>
              <a:t> </a:t>
            </a:r>
            <a:r>
              <a:rPr lang="en-US" sz="5400" u="sng" baseline="30000" dirty="0">
                <a:latin typeface="Helvetica" charset="0"/>
                <a:ea typeface="ＭＳ Ｐゴシック" pitchFamily="34" charset="-128"/>
                <a:cs typeface="+mn-cs"/>
              </a:rPr>
              <a:t> UKO SOU </a:t>
            </a:r>
            <a:r>
              <a:rPr lang="en-US" sz="5400" baseline="30000" dirty="0" err="1">
                <a:solidFill>
                  <a:schemeClr val="folHlink"/>
                </a:solidFill>
                <a:latin typeface="Helvetica" charset="0"/>
                <a:ea typeface="ＭＳ Ｐゴシック" pitchFamily="34" charset="-128"/>
                <a:cs typeface="+mn-cs"/>
              </a:rPr>
              <a:t>chiitsei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shii</a:t>
            </a:r>
            <a:r>
              <a:rPr lang="en-US" sz="5400" baseline="30000" dirty="0">
                <a:solidFill>
                  <a:schemeClr val="folHlink"/>
                </a:solidFill>
                <a:latin typeface="Helvetica" charset="0"/>
                <a:ea typeface="ＭＳ Ｐゴシック" pitchFamily="34" charset="-128"/>
                <a:cs typeface="+mn-cs"/>
              </a:rPr>
              <a:t> </a:t>
            </a:r>
            <a:r>
              <a:rPr lang="en-US" sz="5400" baseline="30000" dirty="0" err="1">
                <a:solidFill>
                  <a:schemeClr val="folHlink"/>
                </a:solidFill>
                <a:latin typeface="Helvetica" charset="0"/>
                <a:ea typeface="ＭＳ Ｐゴシック" pitchFamily="34" charset="-128"/>
                <a:cs typeface="+mn-cs"/>
              </a:rPr>
              <a:t>te</a:t>
            </a:r>
            <a:r>
              <a:rPr lang="en-US" sz="5400" baseline="30000" dirty="0">
                <a:solidFill>
                  <a:schemeClr val="folHlink"/>
                </a:solidFill>
                <a:latin typeface="Helvetica" charset="0"/>
                <a:ea typeface="ＭＳ Ｐゴシック" pitchFamily="34" charset="-128"/>
                <a:cs typeface="+mn-cs"/>
              </a:rPr>
              <a:t>!</a:t>
            </a:r>
            <a:endParaRPr lang="en-US" sz="5400" i="1" u="sng" dirty="0">
              <a:solidFill>
                <a:srgbClr val="FFFFFF"/>
              </a:solidFill>
              <a:latin typeface="Helvetica" charset="0"/>
              <a:ea typeface="ＭＳ Ｐゴシック" pitchFamily="34" charset="-128"/>
              <a:cs typeface="+mn-cs"/>
            </a:endParaRP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3" name="Rectangle 5"/>
          <p:cNvSpPr>
            <a:spLocks noChangeArrowheads="1"/>
          </p:cNvSpPr>
          <p:nvPr/>
        </p:nvSpPr>
        <p:spPr bwMode="auto">
          <a:xfrm>
            <a:off x="319088" y="681038"/>
            <a:ext cx="2112962"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charset="0"/>
                <a:ea typeface="+mn-ea"/>
                <a:cs typeface="+mn-cs"/>
              </a:rPr>
              <a:t>Abraham </a:t>
            </a:r>
            <a:r>
              <a:rPr lang="en-US" sz="2400" dirty="0" err="1">
                <a:solidFill>
                  <a:srgbClr val="FD2558"/>
                </a:solidFill>
                <a:latin typeface="Helvetica" charset="0"/>
                <a:ea typeface="+mn-ea"/>
                <a:cs typeface="+mn-cs"/>
              </a:rPr>
              <a:t>Kekie</a:t>
            </a:r>
            <a:r>
              <a:rPr lang="en-US" sz="2400" dirty="0">
                <a:solidFill>
                  <a:srgbClr val="FD2558"/>
                </a:solidFill>
                <a:latin typeface="Helvetica" charset="0"/>
                <a:ea typeface="+mn-ea"/>
                <a:cs typeface="+mn-cs"/>
              </a:rPr>
              <a:t>        </a:t>
            </a:r>
            <a:r>
              <a:rPr lang="en-US" sz="2400" dirty="0">
                <a:latin typeface="Helvetica" charset="0"/>
                <a:ea typeface="+mn-ea"/>
                <a:cs typeface="+mn-cs"/>
              </a:rPr>
              <a:t> </a:t>
            </a:r>
            <a:r>
              <a:rPr lang="en-US" sz="2400" dirty="0" err="1">
                <a:latin typeface="Helvetica" charset="0"/>
                <a:ea typeface="+mn-ea"/>
                <a:cs typeface="+mn-cs"/>
              </a:rPr>
              <a:t>Kerie</a:t>
            </a:r>
            <a:r>
              <a:rPr lang="en-US" sz="2400" dirty="0">
                <a:latin typeface="Helvetica" charset="0"/>
                <a:ea typeface="+mn-ea"/>
                <a:cs typeface="+mn-cs"/>
              </a:rPr>
              <a:t> 12:1-3</a:t>
            </a:r>
          </a:p>
        </p:txBody>
      </p:sp>
      <p:sp>
        <p:nvSpPr>
          <p:cNvPr id="519174" name="Rectangle 6"/>
          <p:cNvSpPr>
            <a:spLocks noChangeArrowheads="1"/>
          </p:cNvSpPr>
          <p:nvPr/>
        </p:nvSpPr>
        <p:spPr bwMode="auto">
          <a:xfrm>
            <a:off x="1108075" y="344487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KIJII</a:t>
            </a: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9183" name="Text Box 15"/>
          <p:cNvSpPr txBox="1">
            <a:spLocks noChangeArrowheads="1"/>
          </p:cNvSpPr>
          <p:nvPr/>
        </p:nvSpPr>
        <p:spPr bwMode="auto">
          <a:xfrm>
            <a:off x="6502400" y="663575"/>
            <a:ext cx="2700338" cy="8318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err="1">
                <a:solidFill>
                  <a:srgbClr val="FD2558"/>
                </a:solidFill>
                <a:latin typeface="Helvetica" charset="0"/>
                <a:ea typeface="ＭＳ Ｐゴシック" pitchFamily="34" charset="-128"/>
                <a:cs typeface="+mn-cs"/>
              </a:rPr>
              <a:t>Dietseidiekho</a:t>
            </a:r>
            <a:r>
              <a:rPr lang="en-US" sz="2400" dirty="0">
                <a:solidFill>
                  <a:srgbClr val="FD2558"/>
                </a:solidFill>
                <a:latin typeface="Helvetica" charset="0"/>
                <a:ea typeface="ＭＳ Ｐゴシック" pitchFamily="34" charset="-128"/>
                <a:cs typeface="+mn-cs"/>
              </a:rPr>
              <a:t>-u</a:t>
            </a:r>
            <a:r>
              <a:rPr lang="en-US" sz="2400" dirty="0">
                <a:latin typeface="Helvetica" charset="0"/>
                <a:ea typeface="ＭＳ Ｐゴシック" pitchFamily="34" charset="-128"/>
                <a:cs typeface="+mn-cs"/>
              </a:rPr>
              <a:t>  </a:t>
            </a:r>
            <a:r>
              <a:rPr lang="en-US" sz="2400" dirty="0" err="1">
                <a:latin typeface="Helvetica" charset="0"/>
                <a:ea typeface="ＭＳ Ｐゴシック" pitchFamily="34" charset="-128"/>
                <a:cs typeface="+mn-cs"/>
              </a:rPr>
              <a:t>Kerie</a:t>
            </a:r>
            <a:r>
              <a:rPr lang="en-US" sz="2400" dirty="0">
                <a:latin typeface="Helvetica" charset="0"/>
                <a:ea typeface="ＭＳ Ｐゴシック" pitchFamily="34" charset="-128"/>
                <a:cs typeface="+mn-cs"/>
              </a:rPr>
              <a:t>: 15:9-18</a:t>
            </a:r>
            <a:endParaRPr lang="en-US" sz="2000" b="0" dirty="0">
              <a:latin typeface="Comic Sans MS" pitchFamily="66" charset="0"/>
              <a:ea typeface="ＭＳ Ｐゴシック" pitchFamily="34" charset="-128"/>
              <a:cs typeface="+mn-cs"/>
            </a:endParaRPr>
          </a:p>
        </p:txBody>
      </p:sp>
      <p:sp>
        <p:nvSpPr>
          <p:cNvPr id="519186" name="Rectangle 18"/>
          <p:cNvSpPr>
            <a:spLocks noChangeArrowheads="1"/>
          </p:cNvSpPr>
          <p:nvPr/>
        </p:nvSpPr>
        <p:spPr bwMode="auto">
          <a:xfrm>
            <a:off x="3951288" y="342423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PUOSI</a:t>
            </a:r>
          </a:p>
        </p:txBody>
      </p:sp>
      <p:sp>
        <p:nvSpPr>
          <p:cNvPr id="519187" name="Rectangle 19"/>
          <p:cNvSpPr>
            <a:spLocks noChangeArrowheads="1"/>
          </p:cNvSpPr>
          <p:nvPr/>
        </p:nvSpPr>
        <p:spPr bwMode="auto">
          <a:xfrm>
            <a:off x="6118225" y="344011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charset="0"/>
                <a:ea typeface="+mn-ea"/>
                <a:cs typeface="+mn-cs"/>
              </a:rPr>
              <a:t>THEJA</a:t>
            </a:r>
          </a:p>
        </p:txBody>
      </p:sp>
      <p:sp>
        <p:nvSpPr>
          <p:cNvPr id="519188" name="Rectangle 20"/>
          <p:cNvSpPr>
            <a:spLocks noChangeArrowheads="1"/>
          </p:cNvSpPr>
          <p:nvPr/>
        </p:nvSpPr>
        <p:spPr bwMode="auto">
          <a:xfrm>
            <a:off x="938213" y="26558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13:15</a:t>
            </a:r>
          </a:p>
        </p:txBody>
      </p:sp>
      <p:sp>
        <p:nvSpPr>
          <p:cNvPr id="519189" name="Rectangle 21"/>
          <p:cNvSpPr>
            <a:spLocks noChangeArrowheads="1"/>
          </p:cNvSpPr>
          <p:nvPr/>
        </p:nvSpPr>
        <p:spPr bwMode="auto">
          <a:xfrm>
            <a:off x="1065213" y="3873500"/>
            <a:ext cx="16637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12:1</a:t>
            </a:r>
          </a:p>
        </p:txBody>
      </p:sp>
      <p:sp>
        <p:nvSpPr>
          <p:cNvPr id="519193" name="Rectangle 25"/>
          <p:cNvSpPr>
            <a:spLocks noChangeArrowheads="1"/>
          </p:cNvSpPr>
          <p:nvPr/>
        </p:nvSpPr>
        <p:spPr bwMode="auto">
          <a:xfrm>
            <a:off x="3884613" y="387667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12:2</a:t>
            </a:r>
          </a:p>
        </p:txBody>
      </p:sp>
      <p:sp>
        <p:nvSpPr>
          <p:cNvPr id="519194" name="Rectangle 26"/>
          <p:cNvSpPr>
            <a:spLocks noChangeArrowheads="1"/>
          </p:cNvSpPr>
          <p:nvPr/>
        </p:nvSpPr>
        <p:spPr bwMode="auto">
          <a:xfrm>
            <a:off x="6551613" y="388461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12:3</a:t>
            </a:r>
          </a:p>
        </p:txBody>
      </p:sp>
      <p:sp>
        <p:nvSpPr>
          <p:cNvPr id="519195" name="Rectangle 27"/>
          <p:cNvSpPr>
            <a:spLocks noChangeArrowheads="1"/>
          </p:cNvSpPr>
          <p:nvPr/>
        </p:nvSpPr>
        <p:spPr bwMode="auto">
          <a:xfrm>
            <a:off x="3402013" y="26479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13:14-16</a:t>
            </a:r>
          </a:p>
        </p:txBody>
      </p:sp>
      <p:sp>
        <p:nvSpPr>
          <p:cNvPr id="519196" name="Rectangle 28"/>
          <p:cNvSpPr>
            <a:spLocks noChangeArrowheads="1"/>
          </p:cNvSpPr>
          <p:nvPr/>
        </p:nvSpPr>
        <p:spPr bwMode="auto">
          <a:xfrm>
            <a:off x="6264275" y="2657475"/>
            <a:ext cx="200818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err="1">
                <a:latin typeface="Helvetica" charset="0"/>
                <a:ea typeface="+mn-ea"/>
                <a:cs typeface="+mn-cs"/>
              </a:rPr>
              <a:t>Kerie</a:t>
            </a:r>
            <a:r>
              <a:rPr lang="en-US" sz="2000" dirty="0">
                <a:latin typeface="Helvetica" charset="0"/>
                <a:ea typeface="+mn-ea"/>
                <a:cs typeface="+mn-cs"/>
              </a:rPr>
              <a:t> 15:9-18</a:t>
            </a: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a:solidFill>
                  <a:srgbClr val="FFFF39"/>
                </a:solidFill>
                <a:latin typeface="Helvetica" charset="0"/>
              </a:rPr>
              <a:t>Ketholeshii Nu Pesikeshii </a:t>
            </a:r>
            <a:r>
              <a:rPr lang="ja-JP" altLang="en-US" sz="2400" i="1">
                <a:solidFill>
                  <a:srgbClr val="FFFF39"/>
                </a:solidFill>
                <a:latin typeface="Helvetica" charset="0"/>
              </a:rPr>
              <a:t>“</a:t>
            </a:r>
            <a:r>
              <a:rPr lang="en-US" sz="2400" i="1">
                <a:solidFill>
                  <a:srgbClr val="FFFF39"/>
                </a:solidFill>
                <a:latin typeface="Helvetica" charset="0"/>
              </a:rPr>
              <a:t>Mviidzeu</a:t>
            </a:r>
            <a:r>
              <a:rPr lang="ja-JP" altLang="en-US" sz="2400" i="1">
                <a:solidFill>
                  <a:srgbClr val="FFFF39"/>
                </a:solidFill>
                <a:latin typeface="Helvetica" charset="0"/>
              </a:rPr>
              <a:t>”</a:t>
            </a:r>
            <a:endParaRPr lang="en-US" sz="2400" i="1">
              <a:solidFill>
                <a:srgbClr val="FFFF39"/>
              </a:solidFill>
              <a:latin typeface="Helvetica" charset="0"/>
            </a:endParaRPr>
          </a:p>
        </p:txBody>
      </p:sp>
      <p:grpSp>
        <p:nvGrpSpPr>
          <p:cNvPr id="2" name="Group 70"/>
          <p:cNvGrpSpPr>
            <a:grpSpLocks/>
          </p:cNvGrpSpPr>
          <p:nvPr/>
        </p:nvGrpSpPr>
        <p:grpSpPr bwMode="auto">
          <a:xfrm>
            <a:off x="735013" y="4224338"/>
            <a:ext cx="1852612" cy="1674812"/>
            <a:chOff x="463" y="2789"/>
            <a:chExt cx="1167" cy="1055"/>
          </a:xfrm>
        </p:grpSpPr>
        <p:sp>
          <p:nvSpPr>
            <p:cNvPr id="519181" name="Rectangle 13"/>
            <p:cNvSpPr>
              <a:spLocks noChangeArrowheads="1"/>
            </p:cNvSpPr>
            <p:nvPr/>
          </p:nvSpPr>
          <p:spPr bwMode="auto">
            <a:xfrm>
              <a:off x="556" y="3305"/>
              <a:ext cx="989"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 </a:t>
              </a:r>
              <a:r>
                <a:rPr lang="en-US" sz="2800" dirty="0" err="1">
                  <a:latin typeface="HallmarkeCondBold" charset="0"/>
                  <a:ea typeface="+mn-ea"/>
                  <a:cs typeface="+mn-cs"/>
                </a:rPr>
                <a:t>Kijii</a:t>
              </a:r>
              <a:endParaRPr lang="en-US" sz="2800" dirty="0">
                <a:latin typeface="HallmarkeCondBold" charset="0"/>
                <a:ea typeface="+mn-ea"/>
                <a:cs typeface="+mn-cs"/>
              </a:endParaRPr>
            </a:p>
          </p:txBody>
        </p:sp>
        <p:sp>
          <p:nvSpPr>
            <p:cNvPr id="519190" name="Rectangle 22"/>
            <p:cNvSpPr>
              <a:spLocks noChangeArrowheads="1"/>
            </p:cNvSpPr>
            <p:nvPr/>
          </p:nvSpPr>
          <p:spPr bwMode="auto">
            <a:xfrm>
              <a:off x="463" y="3596"/>
              <a:ext cx="116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charset="0"/>
                  <a:ea typeface="+mn-ea"/>
                  <a:cs typeface="+mn-cs"/>
                </a:rPr>
                <a:t>Pula 30:1-10</a:t>
              </a: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3" name="Group 71"/>
          <p:cNvGrpSpPr>
            <a:grpSpLocks/>
          </p:cNvGrpSpPr>
          <p:nvPr/>
        </p:nvGrpSpPr>
        <p:grpSpPr bwMode="auto">
          <a:xfrm>
            <a:off x="3600450" y="4167188"/>
            <a:ext cx="1919288" cy="1739900"/>
            <a:chOff x="2268" y="2753"/>
            <a:chExt cx="1209" cy="1096"/>
          </a:xfrm>
        </p:grpSpPr>
        <p:sp>
          <p:nvSpPr>
            <p:cNvPr id="519184" name="Rectangle 16"/>
            <p:cNvSpPr>
              <a:spLocks noChangeArrowheads="1"/>
            </p:cNvSpPr>
            <p:nvPr/>
          </p:nvSpPr>
          <p:spPr bwMode="auto">
            <a:xfrm>
              <a:off x="2397" y="3306"/>
              <a:ext cx="972"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HallmarkeCondBold" charset="0"/>
                  <a:ea typeface="+mn-ea"/>
                  <a:cs typeface="+mn-cs"/>
                </a:rPr>
                <a:t>David</a:t>
              </a:r>
            </a:p>
          </p:txBody>
        </p:sp>
        <p:sp>
          <p:nvSpPr>
            <p:cNvPr id="519191" name="Rectangle 23"/>
            <p:cNvSpPr>
              <a:spLocks noChangeArrowheads="1"/>
            </p:cNvSpPr>
            <p:nvPr/>
          </p:nvSpPr>
          <p:spPr bwMode="auto">
            <a:xfrm>
              <a:off x="2268" y="3601"/>
              <a:ext cx="1209"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2 Sam 7:4-16</a:t>
              </a: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grpSp>
        <p:nvGrpSpPr>
          <p:cNvPr id="4" name="Group 72"/>
          <p:cNvGrpSpPr>
            <a:grpSpLocks/>
          </p:cNvGrpSpPr>
          <p:nvPr/>
        </p:nvGrpSpPr>
        <p:grpSpPr bwMode="auto">
          <a:xfrm>
            <a:off x="6494463" y="4186238"/>
            <a:ext cx="1752600" cy="1725612"/>
            <a:chOff x="4091" y="2765"/>
            <a:chExt cx="1104" cy="1087"/>
          </a:xfrm>
        </p:grpSpPr>
        <p:sp>
          <p:nvSpPr>
            <p:cNvPr id="519185" name="Rectangle 17"/>
            <p:cNvSpPr>
              <a:spLocks noChangeArrowheads="1"/>
            </p:cNvSpPr>
            <p:nvPr/>
          </p:nvSpPr>
          <p:spPr bwMode="auto">
            <a:xfrm>
              <a:off x="4283" y="3305"/>
              <a:ext cx="791" cy="32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err="1">
                  <a:latin typeface="HallmarkeCondBold" charset="0"/>
                  <a:ea typeface="+mn-ea"/>
                  <a:cs typeface="+mn-cs"/>
                </a:rPr>
                <a:t>Kesau</a:t>
              </a:r>
              <a:endParaRPr lang="en-US" sz="2800" dirty="0">
                <a:latin typeface="HallmarkeCondBold" charset="0"/>
                <a:ea typeface="+mn-ea"/>
                <a:cs typeface="+mn-cs"/>
              </a:endParaRPr>
            </a:p>
          </p:txBody>
        </p:sp>
        <p:sp>
          <p:nvSpPr>
            <p:cNvPr id="519192" name="Rectangle 24"/>
            <p:cNvSpPr>
              <a:spLocks noChangeArrowheads="1"/>
            </p:cNvSpPr>
            <p:nvPr/>
          </p:nvSpPr>
          <p:spPr bwMode="auto">
            <a:xfrm>
              <a:off x="4091" y="3604"/>
              <a:ext cx="110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latin typeface="Helvetica" charset="0"/>
                  <a:ea typeface="+mn-ea"/>
                  <a:cs typeface="+mn-cs"/>
                </a:rPr>
                <a:t>Jer 31:31-34</a:t>
              </a: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519201" name="Rectangle 33"/>
          <p:cNvSpPr>
            <a:spLocks noChangeArrowheads="1"/>
          </p:cNvSpPr>
          <p:nvPr/>
        </p:nvSpPr>
        <p:spPr bwMode="auto">
          <a:xfrm>
            <a:off x="2365375" y="4565650"/>
            <a:ext cx="4322763" cy="10128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i="1" dirty="0" err="1">
                <a:solidFill>
                  <a:schemeClr val="folHlink"/>
                </a:solidFill>
                <a:latin typeface="Helvetica" charset="0"/>
                <a:ea typeface="ＭＳ Ｐゴシック" pitchFamily="34" charset="-128"/>
                <a:cs typeface="+mn-cs"/>
              </a:rPr>
              <a:t>Dietseidiekho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ko</a:t>
            </a:r>
            <a:r>
              <a:rPr lang="en-US" sz="2000" i="1" dirty="0">
                <a:solidFill>
                  <a:schemeClr val="folHlink"/>
                </a:solidFill>
                <a:latin typeface="Helvetica" charset="0"/>
                <a:ea typeface="ＭＳ Ｐゴシック" pitchFamily="34" charset="-128"/>
                <a:cs typeface="+mn-cs"/>
              </a:rPr>
              <a:t> do </a:t>
            </a:r>
            <a:r>
              <a:rPr lang="en-US" sz="2000" i="1" dirty="0" err="1">
                <a:solidFill>
                  <a:schemeClr val="folHlink"/>
                </a:solidFill>
                <a:latin typeface="Helvetica" charset="0"/>
                <a:ea typeface="ＭＳ Ｐゴシック" pitchFamily="34" charset="-128"/>
                <a:cs typeface="+mn-cs"/>
              </a:rPr>
              <a:t>nunu</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huo</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vacha</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pezha</a:t>
            </a:r>
            <a:r>
              <a:rPr lang="en-US" sz="2000" i="1" dirty="0">
                <a:solidFill>
                  <a:schemeClr val="folHlink"/>
                </a:solidFill>
                <a:latin typeface="Helvetica" charset="0"/>
                <a:ea typeface="ＭＳ Ｐゴシック" pitchFamily="34" charset="-128"/>
                <a:cs typeface="+mn-cs"/>
              </a:rPr>
              <a:t> mu </a:t>
            </a:r>
            <a:r>
              <a:rPr lang="en-US" sz="2000" i="1" dirty="0" err="1">
                <a:solidFill>
                  <a:schemeClr val="folHlink"/>
                </a:solidFill>
                <a:latin typeface="Helvetica" charset="0"/>
                <a:ea typeface="ＭＳ Ｐゴシック" pitchFamily="34" charset="-128"/>
                <a:cs typeface="+mn-cs"/>
              </a:rPr>
              <a:t>kemeyie</a:t>
            </a:r>
            <a:r>
              <a:rPr lang="en-US" sz="2000" i="1" dirty="0">
                <a:solidFill>
                  <a:schemeClr val="folHlink"/>
                </a:solidFill>
                <a:latin typeface="Helvetica" charset="0"/>
                <a:ea typeface="ＭＳ Ｐゴシック" pitchFamily="34" charset="-128"/>
                <a:cs typeface="+mn-cs"/>
              </a:rPr>
              <a:t> </a:t>
            </a:r>
            <a:r>
              <a:rPr lang="en-US" sz="2000" i="1" dirty="0" err="1">
                <a:solidFill>
                  <a:schemeClr val="folHlink"/>
                </a:solidFill>
                <a:latin typeface="Helvetica" charset="0"/>
                <a:ea typeface="ＭＳ Ｐゴシック" pitchFamily="34" charset="-128"/>
                <a:cs typeface="+mn-cs"/>
              </a:rPr>
              <a:t>keshii</a:t>
            </a:r>
            <a:endParaRPr lang="en-US" sz="2000" i="1" dirty="0">
              <a:solidFill>
                <a:schemeClr val="folHlink"/>
              </a:solidFill>
              <a:latin typeface="Helvetica" charset="0"/>
              <a:ea typeface="ＭＳ Ｐゴシック" pitchFamily="34" charset="-128"/>
              <a:cs typeface="+mn-cs"/>
            </a:endParaRPr>
          </a:p>
          <a:p>
            <a:pPr>
              <a:defRPr/>
            </a:pPr>
            <a:endParaRPr lang="en-US" sz="2000" i="1" dirty="0">
              <a:solidFill>
                <a:schemeClr val="folHlink"/>
              </a:solidFill>
              <a:latin typeface="Helvetica" charset="0"/>
              <a:ea typeface="+mn-ea"/>
              <a:cs typeface="+mn-cs"/>
            </a:endParaRPr>
          </a:p>
        </p:txBody>
      </p:sp>
      <p:sp>
        <p:nvSpPr>
          <p:cNvPr id="519202" name="Rectangle 34"/>
          <p:cNvSpPr>
            <a:spLocks noChangeArrowheads="1"/>
          </p:cNvSpPr>
          <p:nvPr/>
        </p:nvSpPr>
        <p:spPr bwMode="auto">
          <a:xfrm>
            <a:off x="619125" y="2239963"/>
            <a:ext cx="24717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KECHACHIE</a:t>
            </a:r>
          </a:p>
        </p:txBody>
      </p:sp>
      <p:sp>
        <p:nvSpPr>
          <p:cNvPr id="519204" name="Rectangle 36"/>
          <p:cNvSpPr>
            <a:spLocks noChangeArrowheads="1"/>
          </p:cNvSpPr>
          <p:nvPr/>
        </p:nvSpPr>
        <p:spPr bwMode="auto">
          <a:xfrm>
            <a:off x="5497513" y="22352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THEPHA  KEJII</a:t>
            </a: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19" name="AutoShape 51"/>
          <p:cNvSpPr>
            <a:spLocks noChangeArrowheads="1"/>
          </p:cNvSpPr>
          <p:nvPr/>
        </p:nvSpPr>
        <p:spPr bwMode="auto">
          <a:xfrm>
            <a:off x="6554788" y="592138"/>
            <a:ext cx="23431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ea typeface="+mn-ea"/>
              <a:cs typeface="+mn-cs"/>
            </a:endParaRPr>
          </a:p>
        </p:txBody>
      </p:sp>
      <p:sp>
        <p:nvSpPr>
          <p:cNvPr id="519220" name="Text Box 52"/>
          <p:cNvSpPr txBox="1">
            <a:spLocks noChangeArrowheads="1"/>
          </p:cNvSpPr>
          <p:nvPr/>
        </p:nvSpPr>
        <p:spPr bwMode="auto">
          <a:xfrm>
            <a:off x="5268913" y="122238"/>
            <a:ext cx="3503612" cy="33972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dirty="0">
                <a:solidFill>
                  <a:srgbClr val="FFFF00"/>
                </a:solidFill>
                <a:ea typeface="+mn-ea"/>
                <a:cs typeface="+mn-cs"/>
              </a:rPr>
              <a:t>KEPHRII KHRUOHI #14 &amp; #32</a:t>
            </a: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158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172" name="Rectangle 4"/>
          <p:cNvSpPr>
            <a:spLocks noChangeArrowheads="1"/>
          </p:cNvSpPr>
          <p:nvPr/>
        </p:nvSpPr>
        <p:spPr bwMode="auto">
          <a:xfrm>
            <a:off x="2060575" y="763588"/>
            <a:ext cx="4906963" cy="1566862"/>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solidFill>
                  <a:schemeClr val="folHlink"/>
                </a:solidFill>
                <a:latin typeface="Kosher-Normal" charset="0"/>
                <a:ea typeface="ＭＳ Ｐゴシック" pitchFamily="34" charset="-128"/>
                <a:cs typeface="+mn-cs"/>
              </a:rPr>
              <a:t>ABRAHAM </a:t>
            </a:r>
          </a:p>
          <a:p>
            <a:pPr algn="ctr">
              <a:lnSpc>
                <a:spcPct val="80000"/>
              </a:lnSpc>
              <a:defRPr/>
            </a:pPr>
            <a:r>
              <a:rPr lang="en-US" sz="4000" i="1" dirty="0">
                <a:solidFill>
                  <a:schemeClr val="folHlink"/>
                </a:solidFill>
                <a:latin typeface="Kosher-Normal" charset="0"/>
                <a:ea typeface="ＭＳ Ｐゴシック" pitchFamily="34" charset="-128"/>
                <a:cs typeface="+mn-cs"/>
              </a:rPr>
              <a:t>GEINU DIETSEIDIEKHO-U</a:t>
            </a:r>
            <a:endParaRPr lang="en-US" sz="4400" i="1" dirty="0">
              <a:solidFill>
                <a:schemeClr val="folHlink"/>
              </a:solidFill>
              <a:latin typeface="Kosher-Normal" charset="0"/>
              <a:ea typeface="ＭＳ Ｐゴシック" pitchFamily="34" charset="-128"/>
              <a:cs typeface="+mn-cs"/>
            </a:endParaRPr>
          </a:p>
        </p:txBody>
      </p:sp>
      <p:sp>
        <p:nvSpPr>
          <p:cNvPr id="519203" name="Rectangle 35"/>
          <p:cNvSpPr>
            <a:spLocks noChangeArrowheads="1"/>
          </p:cNvSpPr>
          <p:nvPr/>
        </p:nvSpPr>
        <p:spPr bwMode="auto">
          <a:xfrm>
            <a:off x="3463925" y="22193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chemeClr val="folHlink"/>
                </a:solidFill>
                <a:latin typeface="Helvetica" charset="0"/>
                <a:ea typeface="+mn-ea"/>
                <a:cs typeface="+mn-cs"/>
              </a:rPr>
              <a:t>PUOCAII</a:t>
            </a: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578"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79"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4580"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4582"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2" name="Rectangle 8"/>
          <p:cNvSpPr>
            <a:spLocks noChangeArrowheads="1"/>
          </p:cNvSpPr>
          <p:nvPr/>
        </p:nvSpPr>
        <p:spPr bwMode="auto">
          <a:xfrm>
            <a:off x="1274763" y="2566988"/>
            <a:ext cx="6561137"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339933"/>
                </a:solidFill>
                <a:latin typeface="Helvetica" charset="0"/>
              </a:rPr>
              <a:t> Mizhii Kerie-u – </a:t>
            </a:r>
          </a:p>
          <a:p>
            <a:pPr algn="ctr">
              <a:defRPr/>
            </a:pPr>
            <a:r>
              <a:rPr lang="en-US" sz="2000" i="1">
                <a:solidFill>
                  <a:srgbClr val="339933"/>
                </a:solidFill>
                <a:latin typeface="Helvetica" charset="0"/>
              </a:rPr>
              <a:t>Kepenuopfii gei chiishii morokesuo ko (Thuthe 1-12)</a:t>
            </a:r>
          </a:p>
        </p:txBody>
      </p:sp>
      <p:sp>
        <p:nvSpPr>
          <p:cNvPr id="24584"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4" name="Rectangle 10"/>
          <p:cNvSpPr>
            <a:spLocks noChangeArrowheads="1"/>
          </p:cNvSpPr>
          <p:nvPr/>
        </p:nvSpPr>
        <p:spPr bwMode="auto">
          <a:xfrm>
            <a:off x="1708150" y="3195638"/>
            <a:ext cx="5678488"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99FF99"/>
                </a:solidFill>
                <a:latin typeface="Helvetica" charset="0"/>
              </a:rPr>
              <a:t>  Mizhii Kenie-u – </a:t>
            </a:r>
          </a:p>
          <a:p>
            <a:pPr algn="ctr">
              <a:defRPr/>
            </a:pPr>
            <a:r>
              <a:rPr lang="en-US" sz="2000" i="1">
                <a:latin typeface="Helvetica" charset="0"/>
              </a:rPr>
              <a:t>Themia gei chii morokesuo ko (Thuthe 13-17)</a:t>
            </a:r>
            <a:endParaRPr lang="en-US" sz="2000" i="1">
              <a:solidFill>
                <a:srgbClr val="99FF99"/>
              </a:solidFill>
              <a:latin typeface="Helvetica" charset="0"/>
            </a:endParaRPr>
          </a:p>
        </p:txBody>
      </p:sp>
      <p:sp>
        <p:nvSpPr>
          <p:cNvPr id="24586"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87"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4588"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4589"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777" name="Rectangle 33"/>
          <p:cNvSpPr>
            <a:spLocks noChangeArrowheads="1"/>
          </p:cNvSpPr>
          <p:nvPr/>
        </p:nvSpPr>
        <p:spPr bwMode="auto">
          <a:xfrm>
            <a:off x="962025" y="393700"/>
            <a:ext cx="6400800"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2800">
                <a:solidFill>
                  <a:schemeClr val="folHlink"/>
                </a:solidFill>
                <a:latin typeface="Helvetica" charset="0"/>
              </a:rPr>
              <a:t>“</a:t>
            </a:r>
            <a:r>
              <a:rPr lang="en-US" sz="2800">
                <a:solidFill>
                  <a:schemeClr val="folHlink"/>
                </a:solidFill>
                <a:latin typeface="Helvetica" charset="0"/>
              </a:rPr>
              <a:t>MOSA GEINU DIETSEIDIEKHO-U</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6600" b="0" smtClean="0">
                <a:solidFill>
                  <a:schemeClr val="folHlink"/>
                </a:solidFill>
                <a:latin typeface="Times New Roman" charset="0"/>
              </a:rPr>
              <a:t>“</a:t>
            </a:r>
            <a:r>
              <a:rPr lang="en-US" sz="6600" b="0" smtClean="0">
                <a:solidFill>
                  <a:schemeClr val="folHlink"/>
                </a:solidFill>
                <a:latin typeface="Times New Roman" charset="0"/>
              </a:rPr>
              <a:t>K</a:t>
            </a:r>
            <a:r>
              <a:rPr lang="ja-JP" altLang="en-US" sz="6600" b="0" smtClean="0">
                <a:solidFill>
                  <a:schemeClr val="folHlink"/>
                </a:solidFill>
                <a:latin typeface="Times New Roman" charset="0"/>
              </a:rPr>
              <a:t>”</a:t>
            </a:r>
            <a:endParaRPr lang="en-US" sz="6600" b="0" smtClean="0">
              <a:solidFill>
                <a:schemeClr val="folHlink"/>
              </a:solidFill>
              <a:latin typeface="Times New Roman" charset="0"/>
            </a:endParaRPr>
          </a:p>
        </p:txBody>
      </p:sp>
      <p:sp>
        <p:nvSpPr>
          <p:cNvPr id="287782" name="Text Box 38"/>
          <p:cNvSpPr txBox="1">
            <a:spLocks noChangeArrowheads="1"/>
          </p:cNvSpPr>
          <p:nvPr/>
        </p:nvSpPr>
        <p:spPr bwMode="auto">
          <a:xfrm>
            <a:off x="2744788"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800" smtClean="0">
                <a:latin typeface="Times New Roman" charset="0"/>
              </a:rPr>
              <a:t>“</a:t>
            </a:r>
            <a:r>
              <a:rPr lang="en-US" sz="2800" smtClean="0">
                <a:latin typeface="Times New Roman" charset="0"/>
              </a:rPr>
              <a:t>Diekhakeshii Kerko</a:t>
            </a:r>
            <a:r>
              <a:rPr lang="ja-JP" altLang="en-US" sz="2800" smtClean="0">
                <a:latin typeface="Times New Roman" charset="0"/>
              </a:rPr>
              <a:t>”</a:t>
            </a:r>
            <a:endParaRPr lang="en-US" sz="2800" smtClean="0">
              <a:latin typeface="Times New Roman" charset="0"/>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87793" name="Text Box 49"/>
          <p:cNvSpPr txBox="1">
            <a:spLocks noChangeArrowheads="1"/>
          </p:cNvSpPr>
          <p:nvPr/>
        </p:nvSpPr>
        <p:spPr bwMode="auto">
          <a:xfrm>
            <a:off x="2476500" y="4025900"/>
            <a:ext cx="7710488" cy="2524125"/>
          </a:xfrm>
          <a:prstGeom prst="rect">
            <a:avLst/>
          </a:prstGeom>
          <a:noFill/>
          <a:ln w="9525">
            <a:noFill/>
            <a:miter lim="800000"/>
            <a:headEnd/>
            <a:tailEnd/>
          </a:ln>
          <a:effectLst/>
        </p:spPr>
        <p:txBody>
          <a:bodyPr>
            <a:spAutoFit/>
          </a:bodyPr>
          <a:lstStyle/>
          <a:p>
            <a:pPr>
              <a:lnSpc>
                <a:spcPct val="50000"/>
              </a:lnSpc>
              <a:spcBef>
                <a:spcPct val="50000"/>
              </a:spcBef>
              <a:defRPr/>
            </a:pPr>
            <a:r>
              <a:rPr lang="en-US" sz="2400" dirty="0" err="1">
                <a:solidFill>
                  <a:schemeClr val="folHlink"/>
                </a:solidFill>
                <a:effectLst>
                  <a:outerShdw blurRad="50800" dist="76200" dir="2700000" algn="tl" rotWithShape="0">
                    <a:srgbClr val="000000"/>
                  </a:outerShdw>
                </a:effectLst>
                <a:latin typeface="Helvetica" charset="0"/>
                <a:ea typeface="+mn-ea"/>
                <a:cs typeface="+mn-cs"/>
              </a:rPr>
              <a:t>Upuo</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uzuo</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rhu</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morokesuo</a:t>
            </a:r>
            <a:endParaRPr lang="en-US" sz="2400" dirty="0">
              <a:solidFill>
                <a:schemeClr val="folHlink"/>
              </a:solidFill>
              <a:effectLst>
                <a:outerShdw blurRad="50800" dist="76200" dir="2700000" algn="tl" rotWithShape="0">
                  <a:srgbClr val="000000"/>
                </a:outerShdw>
              </a:effectLst>
              <a:latin typeface="Helvetica" charset="0"/>
              <a:ea typeface="+mn-ea"/>
              <a:cs typeface="+mn-cs"/>
            </a:endParaRP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Chiihie</a:t>
            </a:r>
            <a:r>
              <a:rPr lang="en-US" sz="2400" dirty="0">
                <a:solidFill>
                  <a:schemeClr val="folHlink"/>
                </a:solidFill>
                <a:effectLst>
                  <a:outerShdw blurRad="50800" dist="76200" dir="2700000" algn="tl" rotWithShape="0">
                    <a:srgbClr val="000000"/>
                  </a:outerShdw>
                </a:effectLst>
                <a:latin typeface="Helvetica" charset="0"/>
                <a:ea typeface="+mn-ea"/>
                <a:cs typeface="+mn-cs"/>
              </a:rPr>
              <a:t> nu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di</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kha</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keshii</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ko</a:t>
            </a:r>
            <a:r>
              <a:rPr lang="en-US" sz="2400" dirty="0">
                <a:solidFill>
                  <a:schemeClr val="folHlink"/>
                </a:solidFill>
                <a:effectLst>
                  <a:outerShdw blurRad="50800" dist="76200" dir="2700000" algn="tl" rotWithShape="0">
                    <a:srgbClr val="000000"/>
                  </a:outerShdw>
                </a:effectLst>
                <a:latin typeface="Helvetica" charset="0"/>
                <a:ea typeface="+mn-ea"/>
                <a:cs typeface="+mn-cs"/>
              </a:rPr>
              <a:t>:</a:t>
            </a: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Mia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kedukhri</a:t>
            </a:r>
            <a:endParaRPr lang="en-US" sz="2400" dirty="0">
              <a:solidFill>
                <a:schemeClr val="folHlink"/>
              </a:solidFill>
              <a:effectLst>
                <a:outerShdw blurRad="50800" dist="76200" dir="2700000" algn="tl" rotWithShape="0">
                  <a:srgbClr val="000000"/>
                </a:outerShdw>
              </a:effectLst>
              <a:latin typeface="Helvetica" charset="0"/>
              <a:ea typeface="+mn-ea"/>
              <a:cs typeface="+mn-cs"/>
            </a:endParaRP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Pieii</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kechii</a:t>
            </a:r>
            <a:endParaRPr lang="en-US" sz="2400" dirty="0">
              <a:solidFill>
                <a:schemeClr val="folHlink"/>
              </a:solidFill>
              <a:effectLst>
                <a:outerShdw blurRad="50800" dist="76200" dir="2700000" algn="tl" rotWithShape="0">
                  <a:srgbClr val="000000"/>
                </a:outerShdw>
              </a:effectLst>
              <a:latin typeface="Helvetica" charset="0"/>
              <a:ea typeface="+mn-ea"/>
              <a:cs typeface="+mn-cs"/>
            </a:endParaRP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Keriigou</a:t>
            </a:r>
            <a:endParaRPr lang="en-US" sz="2400" dirty="0">
              <a:solidFill>
                <a:schemeClr val="folHlink"/>
              </a:solidFill>
              <a:effectLst>
                <a:outerShdw blurRad="50800" dist="76200" dir="2700000" algn="tl" rotWithShape="0">
                  <a:srgbClr val="000000"/>
                </a:outerShdw>
              </a:effectLst>
              <a:latin typeface="Helvetica" charset="0"/>
              <a:ea typeface="+mn-ea"/>
              <a:cs typeface="+mn-cs"/>
            </a:endParaRP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Keteijii</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kemeda</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kepu</a:t>
            </a:r>
            <a:endParaRPr lang="en-US" sz="2400" dirty="0">
              <a:solidFill>
                <a:schemeClr val="folHlink"/>
              </a:solidFill>
              <a:effectLst>
                <a:outerShdw blurRad="50800" dist="76200" dir="2700000" algn="tl" rotWithShape="0">
                  <a:srgbClr val="000000"/>
                </a:outerShdw>
              </a:effectLst>
              <a:latin typeface="Helvetica" charset="0"/>
              <a:ea typeface="+mn-ea"/>
              <a:cs typeface="+mn-cs"/>
            </a:endParaRPr>
          </a:p>
          <a:p>
            <a:pPr>
              <a:lnSpc>
                <a:spcPct val="50000"/>
              </a:lnSpc>
              <a:spcBef>
                <a:spcPct val="50000"/>
              </a:spcBef>
              <a:defRPr/>
            </a:pP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Miakekreimia</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miavie</a:t>
            </a:r>
            <a:r>
              <a:rPr lang="en-US" sz="2400" dirty="0">
                <a:solidFill>
                  <a:schemeClr val="folHlink"/>
                </a:solidFill>
                <a:effectLst>
                  <a:outerShdw blurRad="50800" dist="76200" dir="2700000" algn="tl" rotWithShape="0">
                    <a:srgbClr val="000000"/>
                  </a:outerShdw>
                </a:effectLst>
                <a:latin typeface="Helvetica" charset="0"/>
                <a:ea typeface="+mn-ea"/>
                <a:cs typeface="+mn-cs"/>
              </a:rPr>
              <a:t> </a:t>
            </a:r>
            <a:r>
              <a:rPr lang="en-US" sz="2400" dirty="0" err="1">
                <a:solidFill>
                  <a:schemeClr val="folHlink"/>
                </a:solidFill>
                <a:effectLst>
                  <a:outerShdw blurRad="50800" dist="76200" dir="2700000" algn="tl" rotWithShape="0">
                    <a:srgbClr val="000000"/>
                  </a:outerShdw>
                </a:effectLst>
                <a:latin typeface="Helvetica" charset="0"/>
                <a:ea typeface="+mn-ea"/>
                <a:cs typeface="+mn-cs"/>
              </a:rPr>
              <a:t>kemehou</a:t>
            </a:r>
            <a:r>
              <a:rPr lang="en-US" sz="2400" dirty="0">
                <a:solidFill>
                  <a:schemeClr val="folHlink"/>
                </a:solidFill>
                <a:effectLst>
                  <a:outerShdw blurRad="50800" dist="76200" dir="2700000" algn="tl" rotWithShape="0">
                    <a:srgbClr val="000000"/>
                  </a:outerShdw>
                </a:effectLst>
                <a:latin typeface="Helvetica" charset="0"/>
                <a:ea typeface="+mn-ea"/>
                <a:cs typeface="+mn-cs"/>
              </a:rPr>
              <a:t>...</a:t>
            </a:r>
          </a:p>
        </p:txBody>
      </p:sp>
      <p:grpSp>
        <p:nvGrpSpPr>
          <p:cNvPr id="24597"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87797" name="Text Box 53"/>
          <p:cNvSpPr txBox="1">
            <a:spLocks noChangeArrowheads="1"/>
          </p:cNvSpPr>
          <p:nvPr/>
        </p:nvSpPr>
        <p:spPr bwMode="auto">
          <a:xfrm>
            <a:off x="682625" y="2054225"/>
            <a:ext cx="1719263" cy="830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Helvetica" charset="0"/>
                <a:ea typeface="+mn-ea"/>
                <a:cs typeface="+mn-cs"/>
              </a:rPr>
              <a:t>KELHOU ZHORIILEI</a:t>
            </a:r>
          </a:p>
        </p:txBody>
      </p:sp>
      <p:sp>
        <p:nvSpPr>
          <p:cNvPr id="287800" name="Rectangle 56"/>
          <p:cNvSpPr>
            <a:spLocks noChangeArrowheads="1"/>
          </p:cNvSpPr>
          <p:nvPr/>
        </p:nvSpPr>
        <p:spPr bwMode="auto">
          <a:xfrm>
            <a:off x="3087688" y="1008063"/>
            <a:ext cx="2976562"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ea typeface="ＭＳ Ｐゴシック" pitchFamily="34" charset="-128"/>
                <a:cs typeface="+mn-cs"/>
              </a:rPr>
              <a:t>TUOKEPRA KHUSO 20: </a:t>
            </a:r>
          </a:p>
          <a:p>
            <a:pPr algn="ctr">
              <a:defRPr/>
            </a:pPr>
            <a:r>
              <a:rPr lang="en-US" sz="2500" dirty="0">
                <a:latin typeface="Helvetica" charset="0"/>
                <a:ea typeface="ＭＳ Ｐゴシック" pitchFamily="34" charset="-128"/>
                <a:cs typeface="+mn-cs"/>
              </a:rPr>
              <a:t>THEZHO KER KO</a:t>
            </a:r>
            <a:endParaRPr lang="en-US" sz="1900" dirty="0">
              <a:solidFill>
                <a:schemeClr val="folHlink"/>
              </a:solidFill>
              <a:latin typeface="Helvetica" charset="0"/>
              <a:ea typeface="ＭＳ Ｐゴシック" pitchFamily="34" charset="-128"/>
              <a:cs typeface="+mn-cs"/>
            </a:endParaRP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612" name="Rectangle 78"/>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4613" name="Rectangle 79"/>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DDDDDD"/>
                </a:outerShdw>
              </a:effectLst>
              <a:ea typeface="+mn-ea"/>
              <a:cs typeface="+mn-cs"/>
            </a:endParaRPr>
          </a:p>
        </p:txBody>
      </p:sp>
      <p:grpSp>
        <p:nvGrpSpPr>
          <p:cNvPr id="153602" name="Group 3"/>
          <p:cNvGrpSpPr>
            <a:grpSpLocks/>
          </p:cNvGrpSpPr>
          <p:nvPr/>
        </p:nvGrpSpPr>
        <p:grpSpPr bwMode="auto">
          <a:xfrm>
            <a:off x="8148638" y="4983163"/>
            <a:ext cx="168275" cy="177800"/>
            <a:chOff x="4317" y="868"/>
            <a:chExt cx="146" cy="700"/>
          </a:xfrm>
        </p:grpSpPr>
        <p:sp>
          <p:nvSpPr>
            <p:cNvPr id="153653"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4"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3604" name="Group 11"/>
          <p:cNvGrpSpPr>
            <a:grpSpLocks/>
          </p:cNvGrpSpPr>
          <p:nvPr/>
        </p:nvGrpSpPr>
        <p:grpSpPr bwMode="auto">
          <a:xfrm>
            <a:off x="8148638" y="4983163"/>
            <a:ext cx="168275" cy="177800"/>
            <a:chOff x="4317" y="868"/>
            <a:chExt cx="146" cy="700"/>
          </a:xfrm>
        </p:grpSpPr>
        <p:sp>
          <p:nvSpPr>
            <p:cNvPr id="153647" name="Rectangle 12"/>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8" name="Rectangle 13"/>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80" name="Text Box 16"/>
          <p:cNvSpPr txBox="1">
            <a:spLocks noChangeArrowheads="1"/>
          </p:cNvSpPr>
          <p:nvPr/>
        </p:nvSpPr>
        <p:spPr bwMode="auto">
          <a:xfrm>
            <a:off x="2024063" y="2393950"/>
            <a:ext cx="5059362" cy="449421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lgn="ctr">
              <a:spcBef>
                <a:spcPct val="50000"/>
              </a:spcBef>
              <a:defRPr/>
            </a:pPr>
            <a:r>
              <a:rPr lang="en-US" altLang="ja-JP" sz="4400" dirty="0">
                <a:solidFill>
                  <a:srgbClr val="08F220"/>
                </a:solidFill>
                <a:latin typeface="Comic Sans MS" pitchFamily="66" charset="0"/>
                <a:ea typeface="ＭＳ Ｐゴシック" pitchFamily="34" charset="-128"/>
                <a:cs typeface="+mn-cs"/>
              </a:rPr>
              <a:t>TEICIE-U KESEDE DI KEBA HAU KETHODIE NU PFHEPHRIE PUO KEMHIE ZO </a:t>
            </a:r>
            <a:endParaRPr lang="en-US" sz="4000" dirty="0">
              <a:solidFill>
                <a:srgbClr val="08F220"/>
              </a:solidFill>
              <a:latin typeface="Comic Sans MS" pitchFamily="66" charset="0"/>
              <a:ea typeface="ＭＳ Ｐゴシック" pitchFamily="34" charset="-128"/>
              <a:cs typeface="+mn-cs"/>
            </a:endParaRPr>
          </a:p>
          <a:p>
            <a:pPr algn="ctr">
              <a:spcBef>
                <a:spcPct val="50000"/>
              </a:spcBef>
              <a:defRPr/>
            </a:pPr>
            <a:r>
              <a:rPr lang="en-US" sz="4400" dirty="0">
                <a:solidFill>
                  <a:srgbClr val="08F220"/>
                </a:solidFill>
                <a:latin typeface="Comic Sans MS" pitchFamily="66" charset="0"/>
                <a:ea typeface="ＭＳ Ｐゴシック" pitchFamily="34" charset="-128"/>
                <a:cs typeface="+mn-cs"/>
              </a:rPr>
              <a:t> </a:t>
            </a:r>
            <a:endParaRPr lang="en-US" sz="4000" dirty="0">
              <a:solidFill>
                <a:srgbClr val="08F220"/>
              </a:solidFill>
              <a:latin typeface="Comic Sans MS" pitchFamily="66" charset="0"/>
              <a:ea typeface="ＭＳ Ｐゴシック" pitchFamily="34" charset="-128"/>
              <a:cs typeface="+mn-cs"/>
            </a:endParaRP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1318" name="Text Box 54"/>
          <p:cNvSpPr txBox="1">
            <a:spLocks noChangeArrowheads="1"/>
          </p:cNvSpPr>
          <p:nvPr/>
        </p:nvSpPr>
        <p:spPr bwMode="auto">
          <a:xfrm>
            <a:off x="0" y="-19050"/>
            <a:ext cx="9144000" cy="2308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dirty="0">
                <a:solidFill>
                  <a:srgbClr val="FFEA18"/>
                </a:solidFill>
                <a:latin typeface="Comic Sans MS" pitchFamily="66" charset="0"/>
                <a:ea typeface="ＭＳ Ｐゴシック" pitchFamily="34" charset="-128"/>
                <a:cs typeface="+mn-cs"/>
              </a:rPr>
              <a:t>PFHE PUO DO KETUO LA KELO MEZO KEBAU LE LA SHII KHE</a:t>
            </a:r>
            <a:r>
              <a:rPr lang="en-US" sz="4800" dirty="0">
                <a:solidFill>
                  <a:srgbClr val="EEFF4B"/>
                </a:solidFill>
                <a:latin typeface="Comic Sans MS" pitchFamily="66" charset="0"/>
                <a:ea typeface="ＭＳ Ｐゴシック" pitchFamily="34" charset="-128"/>
                <a:cs typeface="+mn-cs"/>
              </a:rPr>
              <a:t>! </a:t>
            </a:r>
            <a:endParaRPr lang="en-US" sz="4400" dirty="0">
              <a:solidFill>
                <a:srgbClr val="EEFF4B"/>
              </a:solidFill>
              <a:latin typeface="Comic Sans MS" pitchFamily="66" charset="0"/>
              <a:ea typeface="ＭＳ Ｐゴシック" pitchFamily="34" charset="-128"/>
              <a:cs typeface="+mn-cs"/>
            </a:endParaRPr>
          </a:p>
        </p:txBody>
      </p:sp>
      <p:sp>
        <p:nvSpPr>
          <p:cNvPr id="651321" name="Text Box 57"/>
          <p:cNvSpPr txBox="1">
            <a:spLocks noChangeArrowheads="1"/>
          </p:cNvSpPr>
          <p:nvPr/>
        </p:nvSpPr>
        <p:spPr bwMode="auto">
          <a:xfrm>
            <a:off x="0" y="5907088"/>
            <a:ext cx="4148138" cy="461962"/>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a:solidFill>
                  <a:srgbClr val="FFFF00"/>
                </a:solidFill>
                <a:ea typeface="+mn-ea"/>
                <a:cs typeface="+mn-cs"/>
              </a:rPr>
              <a:t>KEPHRII KHRUOHI #08</a:t>
            </a: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291" name="Text Box 3"/>
          <p:cNvSpPr txBox="1">
            <a:spLocks noChangeArrowheads="1"/>
          </p:cNvSpPr>
          <p:nvPr/>
        </p:nvSpPr>
        <p:spPr bwMode="auto">
          <a:xfrm>
            <a:off x="2024063" y="2481263"/>
            <a:ext cx="5059362" cy="4094162"/>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lgn="ctr">
              <a:spcBef>
                <a:spcPct val="50000"/>
              </a:spcBef>
              <a:defRPr/>
            </a:pPr>
            <a:r>
              <a:rPr lang="en-US" altLang="ja-JP" sz="4000" dirty="0">
                <a:solidFill>
                  <a:srgbClr val="08F220"/>
                </a:solidFill>
                <a:latin typeface="Comic Sans MS" pitchFamily="66" charset="0"/>
                <a:ea typeface="ＭＳ Ｐゴシック" pitchFamily="34" charset="-128"/>
                <a:cs typeface="+mn-cs"/>
              </a:rPr>
              <a:t>TEICIE-U KESEDE DI KEBA HAU KETHODIE NU PFHEPHRIE PUO KEMHIE ZO </a:t>
            </a:r>
            <a:endParaRPr lang="en-US" sz="3600" dirty="0">
              <a:solidFill>
                <a:srgbClr val="08F220"/>
              </a:solidFill>
              <a:latin typeface="Comic Sans MS" pitchFamily="66" charset="0"/>
              <a:ea typeface="ＭＳ Ｐゴシック" pitchFamily="34" charset="-128"/>
              <a:cs typeface="+mn-cs"/>
            </a:endParaRPr>
          </a:p>
          <a:p>
            <a:pPr algn="ctr">
              <a:spcBef>
                <a:spcPct val="50000"/>
              </a:spcBef>
              <a:defRPr/>
            </a:pPr>
            <a:endParaRPr lang="en-US" sz="4000" dirty="0">
              <a:solidFill>
                <a:srgbClr val="08F220"/>
              </a:solidFill>
              <a:latin typeface="Comic Sans MS" pitchFamily="66" charset="0"/>
              <a:ea typeface="ＭＳ Ｐゴシック" pitchFamily="34" charset="-128"/>
              <a:cs typeface="+mn-cs"/>
            </a:endParaRPr>
          </a:p>
        </p:txBody>
      </p:sp>
      <p:grpSp>
        <p:nvGrpSpPr>
          <p:cNvPr id="155651" name="Group 4"/>
          <p:cNvGrpSpPr>
            <a:grpSpLocks/>
          </p:cNvGrpSpPr>
          <p:nvPr/>
        </p:nvGrpSpPr>
        <p:grpSpPr bwMode="auto">
          <a:xfrm>
            <a:off x="8148638" y="4983163"/>
            <a:ext cx="168275" cy="177800"/>
            <a:chOff x="4317" y="868"/>
            <a:chExt cx="146" cy="700"/>
          </a:xfrm>
        </p:grpSpPr>
        <p:sp>
          <p:nvSpPr>
            <p:cNvPr id="155716"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7"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155653" name="Group 12"/>
          <p:cNvGrpSpPr>
            <a:grpSpLocks/>
          </p:cNvGrpSpPr>
          <p:nvPr/>
        </p:nvGrpSpPr>
        <p:grpSpPr bwMode="auto">
          <a:xfrm>
            <a:off x="8148638" y="4983163"/>
            <a:ext cx="168275" cy="177800"/>
            <a:chOff x="4317" y="868"/>
            <a:chExt cx="146" cy="700"/>
          </a:xfrm>
        </p:grpSpPr>
        <p:sp>
          <p:nvSpPr>
            <p:cNvPr id="155710"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1"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5" name="Group 71"/>
          <p:cNvGrpSpPr>
            <a:grpSpLocks/>
          </p:cNvGrpSpPr>
          <p:nvPr/>
        </p:nvGrpSpPr>
        <p:grpSpPr bwMode="auto">
          <a:xfrm>
            <a:off x="1870075" y="1868488"/>
            <a:ext cx="5432425" cy="4835525"/>
            <a:chOff x="1169" y="1177"/>
            <a:chExt cx="3422" cy="3046"/>
          </a:xfrm>
        </p:grpSpPr>
        <p:pic>
          <p:nvPicPr>
            <p:cNvPr id="15569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859" y="263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652355" name="Text Box 67"/>
          <p:cNvSpPr txBox="1">
            <a:spLocks noChangeArrowheads="1"/>
          </p:cNvSpPr>
          <p:nvPr/>
        </p:nvSpPr>
        <p:spPr bwMode="auto">
          <a:xfrm>
            <a:off x="566738" y="38100"/>
            <a:ext cx="7932737" cy="3416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dirty="0">
                <a:solidFill>
                  <a:srgbClr val="FFEA18"/>
                </a:solidFill>
                <a:latin typeface="Comic Sans MS" pitchFamily="66" charset="0"/>
                <a:ea typeface="ＭＳ Ｐゴシック" pitchFamily="34" charset="-128"/>
                <a:cs typeface="+mn-cs"/>
              </a:rPr>
              <a:t>PFHE PUO DO KETUO LA KELO MEZO KEBAU LE LA SHII KHE</a:t>
            </a:r>
            <a:r>
              <a:rPr lang="en-US" sz="4800" dirty="0">
                <a:solidFill>
                  <a:srgbClr val="EEFF4B"/>
                </a:solidFill>
                <a:latin typeface="Comic Sans MS" pitchFamily="66" charset="0"/>
                <a:ea typeface="ＭＳ Ｐゴシック" pitchFamily="34" charset="-128"/>
                <a:cs typeface="+mn-cs"/>
              </a:rPr>
              <a:t>! </a:t>
            </a:r>
            <a:endParaRPr lang="en-US" sz="4400" dirty="0">
              <a:solidFill>
                <a:srgbClr val="EEFF4B"/>
              </a:solidFill>
              <a:latin typeface="Comic Sans MS" pitchFamily="66" charset="0"/>
              <a:ea typeface="ＭＳ Ｐゴシック" pitchFamily="34" charset="-128"/>
              <a:cs typeface="+mn-cs"/>
            </a:endParaRPr>
          </a:p>
          <a:p>
            <a:pPr algn="ctr">
              <a:spcBef>
                <a:spcPct val="50000"/>
              </a:spcBef>
              <a:defRPr/>
            </a:pPr>
            <a:r>
              <a:rPr lang="en-US" sz="4800" dirty="0">
                <a:solidFill>
                  <a:srgbClr val="EEFF4B"/>
                </a:solidFill>
                <a:latin typeface="Comic Sans MS" pitchFamily="66" charset="0"/>
                <a:ea typeface="ＭＳ Ｐゴシック" pitchFamily="34" charset="-128"/>
                <a:cs typeface="+mn-cs"/>
              </a:rPr>
              <a:t> </a:t>
            </a:r>
            <a:endParaRPr lang="en-US" sz="4400" dirty="0">
              <a:solidFill>
                <a:srgbClr val="EEFF4B"/>
              </a:solidFill>
              <a:latin typeface="Comic Sans MS" pitchFamily="66" charset="0"/>
              <a:ea typeface="ＭＳ Ｐゴシック" pitchFamily="34" charset="-128"/>
              <a:cs typeface="+mn-cs"/>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0" y="14288"/>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7768" name="Group 9"/>
            <p:cNvGrpSpPr>
              <a:grpSpLocks/>
            </p:cNvGrpSpPr>
            <p:nvPr/>
          </p:nvGrpSpPr>
          <p:grpSpPr bwMode="auto">
            <a:xfrm>
              <a:off x="1686" y="824"/>
              <a:ext cx="1172" cy="358"/>
              <a:chOff x="1686" y="824"/>
              <a:chExt cx="1172" cy="358"/>
            </a:xfrm>
          </p:grpSpPr>
          <p:sp>
            <p:nvSpPr>
              <p:cNvPr id="653322" name="Rectangle 1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Comic Sans MS" pitchFamily="66" charset="0"/>
                    <a:ea typeface="ＭＳ Ｐゴシック" pitchFamily="34" charset="-128"/>
                    <a:cs typeface="+mn-cs"/>
                  </a:rPr>
                  <a:t>4T</a:t>
                </a:r>
                <a:endParaRPr lang="en-US" sz="4800" b="0" dirty="0">
                  <a:solidFill>
                    <a:srgbClr val="FFEA18"/>
                  </a:solidFill>
                  <a:latin typeface="Times" charset="0"/>
                  <a:ea typeface="ＭＳ Ｐゴシック" pitchFamily="34" charset="-128"/>
                  <a:cs typeface="+mn-cs"/>
                </a:endParaRPr>
              </a:p>
            </p:txBody>
          </p:sp>
          <p:sp>
            <p:nvSpPr>
              <p:cNvPr id="653323" name="Rectangle 1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Comic Sans MS" pitchFamily="66" charset="0"/>
                    <a:ea typeface="ＭＳ Ｐゴシック" pitchFamily="34" charset="-128"/>
                    <a:cs typeface="+mn-cs"/>
                  </a:rPr>
                  <a:t>  3K</a:t>
                </a:r>
                <a:endParaRPr lang="en-US" sz="4800" b="0" dirty="0">
                  <a:solidFill>
                    <a:srgbClr val="FFEA18"/>
                  </a:solidFill>
                  <a:latin typeface="Times" charset="0"/>
                  <a:ea typeface="ＭＳ Ｐゴシック" pitchFamily="34" charset="-128"/>
                  <a:cs typeface="+mn-cs"/>
                </a:endParaRPr>
              </a:p>
            </p:txBody>
          </p:sp>
        </p:grpSp>
        <p:grpSp>
          <p:nvGrpSpPr>
            <p:cNvPr id="157769" name="Group 12"/>
            <p:cNvGrpSpPr>
              <a:grpSpLocks/>
            </p:cNvGrpSpPr>
            <p:nvPr/>
          </p:nvGrpSpPr>
          <p:grpSpPr bwMode="auto">
            <a:xfrm>
              <a:off x="1188" y="1175"/>
              <a:ext cx="1970" cy="249"/>
              <a:chOff x="1188" y="1175"/>
              <a:chExt cx="1970" cy="249"/>
            </a:xfrm>
          </p:grpSpPr>
          <p:grpSp>
            <p:nvGrpSpPr>
              <p:cNvPr id="157777" name="Group 13"/>
              <p:cNvGrpSpPr>
                <a:grpSpLocks/>
              </p:cNvGrpSpPr>
              <p:nvPr/>
            </p:nvGrpSpPr>
            <p:grpSpPr bwMode="auto">
              <a:xfrm>
                <a:off x="1188" y="1175"/>
                <a:ext cx="1711" cy="249"/>
                <a:chOff x="1188" y="1175"/>
                <a:chExt cx="1711" cy="249"/>
              </a:xfrm>
            </p:grpSpPr>
            <p:sp>
              <p:nvSpPr>
                <p:cNvPr id="653326" name="Rectangle 1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Comic Sans MS" pitchFamily="66" charset="0"/>
                      <a:ea typeface="ＭＳ Ｐゴシック" pitchFamily="34" charset="-128"/>
                      <a:cs typeface="+mn-cs"/>
                    </a:rPr>
                    <a:t>P</a:t>
                  </a:r>
                  <a:endParaRPr lang="en-US" sz="3600" dirty="0">
                    <a:solidFill>
                      <a:srgbClr val="FFEA18"/>
                    </a:solidFill>
                    <a:latin typeface="Times" charset="0"/>
                    <a:ea typeface="ＭＳ Ｐゴシック" pitchFamily="34" charset="-128"/>
                    <a:cs typeface="+mn-cs"/>
                  </a:endParaRPr>
                </a:p>
              </p:txBody>
            </p:sp>
            <p:sp>
              <p:nvSpPr>
                <p:cNvPr id="653327"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Comic Sans MS" pitchFamily="66" charset="0"/>
                      <a:ea typeface="ＭＳ Ｐゴシック" pitchFamily="34" charset="-128"/>
                      <a:cs typeface="+mn-cs"/>
                    </a:rPr>
                    <a:t>A</a:t>
                  </a:r>
                  <a:endParaRPr lang="en-US" sz="3600" dirty="0">
                    <a:solidFill>
                      <a:srgbClr val="FC030C"/>
                    </a:solidFill>
                    <a:latin typeface="Times" charset="0"/>
                    <a:ea typeface="ＭＳ Ｐゴシック" pitchFamily="34" charset="-128"/>
                    <a:cs typeface="+mn-cs"/>
                  </a:endParaRPr>
                </a:p>
              </p:txBody>
            </p:sp>
            <p:sp>
              <p:nvSpPr>
                <p:cNvPr id="653328"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53329"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53330"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53331" name="Rectangle 1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653332" name="Rectangle 2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653333" name="Rectangle 2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grpSp>
          <p:sp>
            <p:nvSpPr>
              <p:cNvPr id="653334" name="Rectangle 2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Comic Sans MS" pitchFamily="66" charset="0"/>
                    <a:ea typeface="ＭＳ Ｐゴシック" pitchFamily="34" charset="-128"/>
                    <a:cs typeface="+mn-cs"/>
                  </a:rPr>
                  <a:t>Z</a:t>
                </a:r>
                <a:endParaRPr lang="en-US" sz="3600" dirty="0">
                  <a:solidFill>
                    <a:srgbClr val="11B0C5"/>
                  </a:solidFill>
                  <a:latin typeface="Times" charset="0"/>
                  <a:ea typeface="ＭＳ Ｐゴシック" pitchFamily="34" charset="-128"/>
                  <a:cs typeface="+mn-cs"/>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81781"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4763" y="106363"/>
            <a:ext cx="3097212" cy="2492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atin typeface="Arial" pitchFamily="34" charset="0"/>
                <a:ea typeface="ＭＳ Ｐゴシック" pitchFamily="34" charset="-128"/>
                <a:cs typeface="+mn-cs"/>
              </a:rPr>
              <a:t>TEICIE-U KESEDE DI KEBA HAU KETHODIE NU PFHEPHRIE PUO KEMHIE ZO</a:t>
            </a:r>
            <a:endParaRPr lang="en-US" sz="2000" dirty="0">
              <a:latin typeface="Arial" pitchFamily="34" charset="0"/>
              <a:ea typeface="ＭＳ Ｐゴシック" pitchFamily="34" charset="-128"/>
              <a:cs typeface="+mn-cs"/>
            </a:endParaRPr>
          </a:p>
          <a:p>
            <a:pPr>
              <a:spcBef>
                <a:spcPct val="50000"/>
              </a:spcBef>
              <a:defRPr/>
            </a:pPr>
            <a:r>
              <a:rPr lang="en-US" sz="2400" dirty="0">
                <a:latin typeface="Arial" pitchFamily="34" charset="0"/>
                <a:ea typeface="ＭＳ Ｐゴシック" pitchFamily="34" charset="-128"/>
                <a:cs typeface="+mn-cs"/>
              </a:rPr>
              <a:t> </a:t>
            </a:r>
            <a:endParaRPr lang="en-US" sz="2000" dirty="0">
              <a:latin typeface="Arial" pitchFamily="34" charset="0"/>
              <a:ea typeface="ＭＳ Ｐゴシック" pitchFamily="34" charset="-128"/>
              <a:cs typeface="+mn-cs"/>
            </a:endParaRP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67481"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3654650">
            <a:off x="5174456" y="1296194"/>
            <a:ext cx="1995488"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TEKUONUOP KIYAKECHII HE</a:t>
            </a:r>
          </a:p>
        </p:txBody>
      </p:sp>
      <p:sp>
        <p:nvSpPr>
          <p:cNvPr id="653392" name="Rectangle 80"/>
          <p:cNvSpPr>
            <a:spLocks noChangeArrowheads="1"/>
          </p:cNvSpPr>
          <p:nvPr/>
        </p:nvSpPr>
        <p:spPr bwMode="auto">
          <a:xfrm rot="-3654650">
            <a:off x="5833270" y="1605756"/>
            <a:ext cx="1084262" cy="13652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11B0C5"/>
                </a:solidFill>
                <a:latin typeface="Arial" pitchFamily="34" charset="0"/>
                <a:ea typeface="ＭＳ Ｐゴシック" pitchFamily="34" charset="-128"/>
                <a:cs typeface="+mn-cs"/>
              </a:rPr>
              <a:t>JISU LA KEVOR</a:t>
            </a:r>
            <a:endParaRPr lang="en-US" sz="1100" dirty="0">
              <a:solidFill>
                <a:srgbClr val="FFEA18"/>
              </a:solidFill>
              <a:latin typeface="Arial" pitchFamily="34" charset="0"/>
              <a:ea typeface="ＭＳ Ｐゴシック" pitchFamily="34" charset="-128"/>
              <a:cs typeface="+mn-cs"/>
            </a:endParaRPr>
          </a:p>
        </p:txBody>
      </p:sp>
      <p:sp>
        <p:nvSpPr>
          <p:cNvPr id="653393" name="Rectangle 81"/>
          <p:cNvSpPr>
            <a:spLocks noChangeArrowheads="1"/>
          </p:cNvSpPr>
          <p:nvPr/>
        </p:nvSpPr>
        <p:spPr bwMode="auto">
          <a:xfrm rot="-3654650">
            <a:off x="5835650" y="1258888"/>
            <a:ext cx="2141537"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08F220"/>
                </a:solidFill>
                <a:latin typeface="Arial" pitchFamily="34" charset="0"/>
                <a:ea typeface="ＭＳ Ｐゴシック" pitchFamily="34" charset="-128"/>
                <a:cs typeface="+mn-cs"/>
              </a:rPr>
              <a:t>JISU KIJII NU LA TSUR DI KECII</a:t>
            </a:r>
            <a:endParaRPr lang="en-US" sz="1100" dirty="0">
              <a:solidFill>
                <a:srgbClr val="FFEA18"/>
              </a:solidFill>
              <a:latin typeface="Arial" pitchFamily="34" charset="0"/>
              <a:ea typeface="ＭＳ Ｐゴシック" pitchFamily="34" charset="-128"/>
              <a:cs typeface="+mn-cs"/>
            </a:endParaRPr>
          </a:p>
        </p:txBody>
      </p:sp>
      <p:sp>
        <p:nvSpPr>
          <p:cNvPr id="653394" name="Rectangle 82"/>
          <p:cNvSpPr>
            <a:spLocks noChangeArrowheads="1"/>
          </p:cNvSpPr>
          <p:nvPr/>
        </p:nvSpPr>
        <p:spPr bwMode="auto">
          <a:xfrm rot="-3654650">
            <a:off x="6338094" y="1397794"/>
            <a:ext cx="1716088"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ea typeface="+mn-ea"/>
                <a:cs typeface="+mn-cs"/>
              </a:rPr>
              <a:t>KEDIBA KEKRA KEZHAU</a:t>
            </a:r>
          </a:p>
        </p:txBody>
      </p:sp>
      <p:sp>
        <p:nvSpPr>
          <p:cNvPr id="653395" name="Rectangle 83"/>
          <p:cNvSpPr>
            <a:spLocks noChangeArrowheads="1"/>
          </p:cNvSpPr>
          <p:nvPr/>
        </p:nvSpPr>
        <p:spPr bwMode="auto">
          <a:xfrm rot="-3654650">
            <a:off x="6869906" y="1291432"/>
            <a:ext cx="1457325"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ea typeface="+mn-ea"/>
                <a:cs typeface="+mn-cs"/>
              </a:rPr>
              <a:t>TEI KESA, KIJII KESA</a:t>
            </a: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9525"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974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4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974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9750"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59857" name="Group 9"/>
            <p:cNvGrpSpPr>
              <a:grpSpLocks/>
            </p:cNvGrpSpPr>
            <p:nvPr/>
          </p:nvGrpSpPr>
          <p:grpSpPr bwMode="auto">
            <a:xfrm>
              <a:off x="1686" y="824"/>
              <a:ext cx="1172" cy="358"/>
              <a:chOff x="1686" y="824"/>
              <a:chExt cx="1172" cy="358"/>
            </a:xfrm>
          </p:grpSpPr>
          <p:sp>
            <p:nvSpPr>
              <p:cNvPr id="659466" name="Rectangle 1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Comic Sans MS" pitchFamily="66" charset="0"/>
                    <a:ea typeface="ＭＳ Ｐゴシック" pitchFamily="34" charset="-128"/>
                    <a:cs typeface="+mn-cs"/>
                  </a:rPr>
                  <a:t>4T</a:t>
                </a:r>
                <a:endParaRPr lang="en-US" sz="4800" b="0" dirty="0">
                  <a:solidFill>
                    <a:srgbClr val="FFEA18"/>
                  </a:solidFill>
                  <a:latin typeface="Times" charset="0"/>
                  <a:ea typeface="ＭＳ Ｐゴシック" pitchFamily="34" charset="-128"/>
                  <a:cs typeface="+mn-cs"/>
                </a:endParaRPr>
              </a:p>
            </p:txBody>
          </p:sp>
          <p:sp>
            <p:nvSpPr>
              <p:cNvPr id="659467" name="Rectangle 1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Comic Sans MS" pitchFamily="66" charset="0"/>
                    <a:ea typeface="ＭＳ Ｐゴシック" pitchFamily="34" charset="-128"/>
                    <a:cs typeface="+mn-cs"/>
                  </a:rPr>
                  <a:t>  3K</a:t>
                </a:r>
                <a:endParaRPr lang="en-US" sz="4800" b="0" dirty="0">
                  <a:solidFill>
                    <a:srgbClr val="FFEA18"/>
                  </a:solidFill>
                  <a:latin typeface="Times" charset="0"/>
                  <a:ea typeface="ＭＳ Ｐゴシック" pitchFamily="34" charset="-128"/>
                  <a:cs typeface="+mn-cs"/>
                </a:endParaRPr>
              </a:p>
            </p:txBody>
          </p:sp>
        </p:grpSp>
        <p:grpSp>
          <p:nvGrpSpPr>
            <p:cNvPr id="159858" name="Group 12"/>
            <p:cNvGrpSpPr>
              <a:grpSpLocks/>
            </p:cNvGrpSpPr>
            <p:nvPr/>
          </p:nvGrpSpPr>
          <p:grpSpPr bwMode="auto">
            <a:xfrm>
              <a:off x="1188" y="1175"/>
              <a:ext cx="1970" cy="249"/>
              <a:chOff x="1188" y="1175"/>
              <a:chExt cx="1970" cy="249"/>
            </a:xfrm>
          </p:grpSpPr>
          <p:grpSp>
            <p:nvGrpSpPr>
              <p:cNvPr id="159866" name="Group 13"/>
              <p:cNvGrpSpPr>
                <a:grpSpLocks/>
              </p:cNvGrpSpPr>
              <p:nvPr/>
            </p:nvGrpSpPr>
            <p:grpSpPr bwMode="auto">
              <a:xfrm>
                <a:off x="1188" y="1175"/>
                <a:ext cx="1711" cy="249"/>
                <a:chOff x="1188" y="1175"/>
                <a:chExt cx="1711" cy="249"/>
              </a:xfrm>
            </p:grpSpPr>
            <p:sp>
              <p:nvSpPr>
                <p:cNvPr id="659470" name="Rectangle 1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Comic Sans MS" pitchFamily="66" charset="0"/>
                      <a:ea typeface="ＭＳ Ｐゴシック" pitchFamily="34" charset="-128"/>
                      <a:cs typeface="+mn-cs"/>
                    </a:rPr>
                    <a:t>P</a:t>
                  </a:r>
                  <a:endParaRPr lang="en-US" sz="3600" dirty="0">
                    <a:solidFill>
                      <a:srgbClr val="FFEA18"/>
                    </a:solidFill>
                    <a:latin typeface="Times" charset="0"/>
                    <a:ea typeface="ＭＳ Ｐゴシック" pitchFamily="34" charset="-128"/>
                    <a:cs typeface="+mn-cs"/>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659475" name="Rectangle 1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659476" name="Rectangle 2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659477" name="Rectangle 2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grpSp>
          <p:sp>
            <p:nvSpPr>
              <p:cNvPr id="659478" name="Rectangle 2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Comic Sans MS" pitchFamily="66" charset="0"/>
                    <a:ea typeface="ＭＳ Ｐゴシック" pitchFamily="34" charset="-128"/>
                    <a:cs typeface="+mn-cs"/>
                  </a:rPr>
                  <a:t>Z</a:t>
                </a:r>
                <a:endParaRPr lang="en-US" sz="3600" dirty="0">
                  <a:solidFill>
                    <a:srgbClr val="11B0C5"/>
                  </a:solidFill>
                  <a:latin typeface="Times" charset="0"/>
                  <a:ea typeface="ＭＳ Ｐゴシック" pitchFamily="34" charset="-128"/>
                  <a:cs typeface="+mn-cs"/>
                </a:endParaRPr>
              </a:p>
            </p:txBody>
          </p:sp>
        </p:grpSp>
        <p:grpSp>
          <p:nvGrpSpPr>
            <p:cNvPr id="159859" name="Group 23"/>
            <p:cNvGrpSpPr>
              <a:grpSpLocks/>
            </p:cNvGrpSpPr>
            <p:nvPr/>
          </p:nvGrpSpPr>
          <p:grpSpPr bwMode="auto">
            <a:xfrm>
              <a:off x="2137" y="346"/>
              <a:ext cx="455" cy="692"/>
              <a:chOff x="2137" y="346"/>
              <a:chExt cx="455" cy="692"/>
            </a:xfrm>
          </p:grpSpPr>
          <p:grpSp>
            <p:nvGrpSpPr>
              <p:cNvPr id="159862"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ea typeface="+mn-ea"/>
                <a:cs typeface="+mn-cs"/>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975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975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9494"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94456"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4763" y="92075"/>
            <a:ext cx="3097212" cy="2492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atin typeface="Arial" pitchFamily="34" charset="0"/>
                <a:ea typeface="ＭＳ Ｐゴシック" pitchFamily="34" charset="-128"/>
                <a:cs typeface="+mn-cs"/>
              </a:rPr>
              <a:t>TEICIE-U KESEDE DI KEBA HAU KETHODIE NU PFHEPHRIE PUO KEMHIE ZO</a:t>
            </a:r>
            <a:endParaRPr lang="en-US" sz="2000" dirty="0">
              <a:latin typeface="Arial" pitchFamily="34" charset="0"/>
              <a:ea typeface="ＭＳ Ｐゴシック" pitchFamily="34" charset="-128"/>
              <a:cs typeface="+mn-cs"/>
            </a:endParaRPr>
          </a:p>
          <a:p>
            <a:pPr>
              <a:spcBef>
                <a:spcPct val="50000"/>
              </a:spcBef>
              <a:defRPr/>
            </a:pPr>
            <a:r>
              <a:rPr lang="en-US" sz="2400" dirty="0">
                <a:latin typeface="Arial" pitchFamily="34" charset="0"/>
                <a:ea typeface="ＭＳ Ｐゴシック" pitchFamily="34" charset="-128"/>
                <a:cs typeface="+mn-cs"/>
              </a:rPr>
              <a:t> </a:t>
            </a:r>
            <a:endParaRPr lang="en-US" sz="2000" dirty="0">
              <a:latin typeface="Arial" pitchFamily="34" charset="0"/>
              <a:ea typeface="ＭＳ Ｐゴシック" pitchFamily="34" charset="-128"/>
              <a:cs typeface="+mn-cs"/>
            </a:endParaRPr>
          </a:p>
        </p:txBody>
      </p:sp>
      <p:grpSp>
        <p:nvGrpSpPr>
          <p:cNvPr id="8" name="Group 45"/>
          <p:cNvGrpSpPr>
            <a:grpSpLocks/>
          </p:cNvGrpSpPr>
          <p:nvPr/>
        </p:nvGrpSpPr>
        <p:grpSpPr bwMode="auto">
          <a:xfrm>
            <a:off x="2098675" y="2589213"/>
            <a:ext cx="6870700" cy="936625"/>
            <a:chOff x="1322" y="1631"/>
            <a:chExt cx="4092" cy="590"/>
          </a:xfrm>
        </p:grpSpPr>
        <p:pic>
          <p:nvPicPr>
            <p:cNvPr id="659502" name="Picture 46"/>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3" name="Picture 47"/>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4" name="Picture 48"/>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5" name="Picture 49"/>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6" name="Picture 5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7" name="Picture 51"/>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1" y="1631"/>
              <a:ext cx="4049"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0" name="Picture 54"/>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1" name="Picture 55"/>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2" name="Picture 56"/>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9768"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5" name="Picture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6"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7"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1" name="Picture 65"/>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2" name="Picture 66"/>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3" name="Picture 67"/>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24"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59771"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2"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3"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4"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5"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6"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2252663" y="3700463"/>
            <a:ext cx="4902200" cy="461962"/>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a:solidFill>
                  <a:schemeClr val="accent2"/>
                </a:solidFill>
                <a:latin typeface="Arial Black" charset="0"/>
                <a:ea typeface="+mn-ea"/>
                <a:cs typeface="+mn-cs"/>
              </a:rPr>
              <a:t>KIJII DIETSEIDIEKHO-U</a:t>
            </a:r>
          </a:p>
        </p:txBody>
      </p:sp>
      <p:sp>
        <p:nvSpPr>
          <p:cNvPr id="659534" name="Text Box 78"/>
          <p:cNvSpPr txBox="1">
            <a:spLocks noChangeArrowheads="1"/>
          </p:cNvSpPr>
          <p:nvPr/>
        </p:nvSpPr>
        <p:spPr bwMode="auto">
          <a:xfrm>
            <a:off x="3983038" y="4457700"/>
            <a:ext cx="4551362" cy="461963"/>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DAVID DIETSEIDIEKHO-U</a:t>
            </a:r>
          </a:p>
        </p:txBody>
      </p:sp>
      <p:sp>
        <p:nvSpPr>
          <p:cNvPr id="659533" name="Text Box 77"/>
          <p:cNvSpPr txBox="1">
            <a:spLocks noChangeArrowheads="1"/>
          </p:cNvSpPr>
          <p:nvPr/>
        </p:nvSpPr>
        <p:spPr bwMode="auto">
          <a:xfrm>
            <a:off x="3944938" y="5208588"/>
            <a:ext cx="4589462" cy="461962"/>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DIETSEIDIEKHO KESAU</a:t>
            </a:r>
          </a:p>
        </p:txBody>
      </p:sp>
      <p:sp>
        <p:nvSpPr>
          <p:cNvPr id="659532" name="Text Box 76"/>
          <p:cNvSpPr txBox="1">
            <a:spLocks noChangeArrowheads="1"/>
          </p:cNvSpPr>
          <p:nvPr/>
        </p:nvSpPr>
        <p:spPr bwMode="auto">
          <a:xfrm>
            <a:off x="2162175" y="2732088"/>
            <a:ext cx="6981825"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0" dirty="0">
                <a:solidFill>
                  <a:schemeClr val="accent1"/>
                </a:solidFill>
                <a:latin typeface="Arial Black" charset="0"/>
                <a:ea typeface="+mn-ea"/>
                <a:cs typeface="+mn-cs"/>
              </a:rPr>
              <a:t>ABRAHAM DIETSEIDIEKHO-U</a:t>
            </a:r>
          </a:p>
        </p:txBody>
      </p:sp>
      <p:sp>
        <p:nvSpPr>
          <p:cNvPr id="659592" name="AutoShape 136"/>
          <p:cNvSpPr>
            <a:spLocks noChangeArrowheads="1"/>
          </p:cNvSpPr>
          <p:nvPr/>
        </p:nvSpPr>
        <p:spPr bwMode="auto">
          <a:xfrm>
            <a:off x="5438775" y="354013"/>
            <a:ext cx="2836863"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59782" name="Group 167"/>
          <p:cNvGrpSpPr>
            <a:grpSpLocks/>
          </p:cNvGrpSpPr>
          <p:nvPr/>
        </p:nvGrpSpPr>
        <p:grpSpPr bwMode="auto">
          <a:xfrm>
            <a:off x="6088063" y="169863"/>
            <a:ext cx="1527175" cy="2139950"/>
            <a:chOff x="3817" y="107"/>
            <a:chExt cx="962" cy="1348"/>
          </a:xfrm>
        </p:grpSpPr>
        <p:sp>
          <p:nvSpPr>
            <p:cNvPr id="659535" name="Rectangle 79"/>
            <p:cNvSpPr>
              <a:spLocks noChangeArrowheads="1"/>
            </p:cNvSpPr>
            <p:nvPr/>
          </p:nvSpPr>
          <p:spPr bwMode="auto">
            <a:xfrm rot="-3654650">
              <a:off x="3266" y="784"/>
              <a:ext cx="1198" cy="96"/>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TEKUONUO KIYAKECHII HE</a:t>
              </a:r>
            </a:p>
          </p:txBody>
        </p:sp>
        <p:sp>
          <p:nvSpPr>
            <p:cNvPr id="659536" name="Rectangle 80"/>
            <p:cNvSpPr>
              <a:spLocks noChangeArrowheads="1"/>
            </p:cNvSpPr>
            <p:nvPr/>
          </p:nvSpPr>
          <p:spPr bwMode="auto">
            <a:xfrm rot="-3654650">
              <a:off x="3684" y="1021"/>
              <a:ext cx="683" cy="8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11B0C5"/>
                  </a:solidFill>
                  <a:latin typeface="Arial" pitchFamily="34" charset="0"/>
                  <a:ea typeface="ＭＳ Ｐゴシック" pitchFamily="34" charset="-128"/>
                  <a:cs typeface="+mn-cs"/>
                </a:rPr>
                <a:t>JISU LA KEVOR</a:t>
              </a:r>
              <a:endParaRPr lang="en-US" sz="1100" dirty="0">
                <a:solidFill>
                  <a:srgbClr val="FFEA18"/>
                </a:solidFill>
                <a:latin typeface="Arial" pitchFamily="34" charset="0"/>
                <a:ea typeface="ＭＳ Ｐゴシック" pitchFamily="34" charset="-128"/>
                <a:cs typeface="+mn-cs"/>
              </a:endParaRPr>
            </a:p>
          </p:txBody>
        </p:sp>
        <p:sp>
          <p:nvSpPr>
            <p:cNvPr id="659537" name="Rectangle 81"/>
            <p:cNvSpPr>
              <a:spLocks noChangeArrowheads="1"/>
            </p:cNvSpPr>
            <p:nvPr/>
          </p:nvSpPr>
          <p:spPr bwMode="auto">
            <a:xfrm rot="-3654650">
              <a:off x="3694" y="738"/>
              <a:ext cx="1348" cy="8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08F220"/>
                  </a:solidFill>
                  <a:latin typeface="Arial" pitchFamily="34" charset="0"/>
                  <a:ea typeface="ＭＳ Ｐゴシック" pitchFamily="34" charset="-128"/>
                  <a:cs typeface="+mn-cs"/>
                </a:rPr>
                <a:t>JISU KIJII NU LA TSUR DI KECII</a:t>
              </a:r>
              <a:endParaRPr lang="en-US" sz="1100" dirty="0">
                <a:solidFill>
                  <a:srgbClr val="FFEA18"/>
                </a:solidFill>
                <a:latin typeface="Arial" pitchFamily="34" charset="0"/>
                <a:ea typeface="ＭＳ Ｐゴシック" pitchFamily="34" charset="-128"/>
                <a:cs typeface="+mn-cs"/>
              </a:endParaRPr>
            </a:p>
          </p:txBody>
        </p:sp>
        <p:sp>
          <p:nvSpPr>
            <p:cNvPr id="659538" name="Rectangle 82"/>
            <p:cNvSpPr>
              <a:spLocks noChangeArrowheads="1"/>
            </p:cNvSpPr>
            <p:nvPr/>
          </p:nvSpPr>
          <p:spPr bwMode="auto">
            <a:xfrm rot="-3654650">
              <a:off x="3992" y="852"/>
              <a:ext cx="1081" cy="96"/>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ea typeface="+mn-ea"/>
                  <a:cs typeface="+mn-cs"/>
                </a:rPr>
                <a:t>KEDIBA KEKRA KEZHAU</a:t>
              </a:r>
            </a:p>
          </p:txBody>
        </p:sp>
        <p:sp>
          <p:nvSpPr>
            <p:cNvPr id="659539" name="Rectangle 83"/>
            <p:cNvSpPr>
              <a:spLocks noChangeArrowheads="1"/>
            </p:cNvSpPr>
            <p:nvPr/>
          </p:nvSpPr>
          <p:spPr bwMode="auto">
            <a:xfrm rot="-3654650">
              <a:off x="4277" y="924"/>
              <a:ext cx="919" cy="8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ea typeface="+mn-ea"/>
                  <a:cs typeface="+mn-cs"/>
                </a:rPr>
                <a:t>TEI KESA, KIJII KESA</a:t>
              </a:r>
            </a:p>
          </p:txBody>
        </p:sp>
      </p:grpSp>
      <p:grpSp>
        <p:nvGrpSpPr>
          <p:cNvPr id="159783" name="Group 84"/>
          <p:cNvGrpSpPr>
            <a:grpSpLocks/>
          </p:cNvGrpSpPr>
          <p:nvPr/>
        </p:nvGrpSpPr>
        <p:grpSpPr bwMode="auto">
          <a:xfrm>
            <a:off x="1949450" y="2236788"/>
            <a:ext cx="5273675" cy="3898900"/>
            <a:chOff x="1228" y="1409"/>
            <a:chExt cx="3322" cy="2456"/>
          </a:xfrm>
        </p:grpSpPr>
        <p:grpSp>
          <p:nvGrpSpPr>
            <p:cNvPr id="159800"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9801"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84"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59786"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9594"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9595" name="Rectangle 139"/>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72</a:t>
            </a:r>
          </a:p>
        </p:txBody>
      </p:sp>
      <p:sp>
        <p:nvSpPr>
          <p:cNvPr id="159789"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nvGrpSpPr>
          <p:cNvPr id="16" name="Group 166"/>
          <p:cNvGrpSpPr>
            <a:grpSpLocks/>
          </p:cNvGrpSpPr>
          <p:nvPr/>
        </p:nvGrpSpPr>
        <p:grpSpPr bwMode="auto">
          <a:xfrm>
            <a:off x="5399088" y="311150"/>
            <a:ext cx="2263775" cy="1296988"/>
            <a:chOff x="3409" y="323"/>
            <a:chExt cx="1426" cy="817"/>
          </a:xfrm>
        </p:grpSpPr>
        <p:sp>
          <p:nvSpPr>
            <p:cNvPr id="659614" name="AutoShape 158"/>
            <p:cNvSpPr>
              <a:spLocks noChangeArrowheads="1"/>
            </p:cNvSpPr>
            <p:nvPr/>
          </p:nvSpPr>
          <p:spPr bwMode="auto">
            <a:xfrm>
              <a:off x="3409" y="323"/>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659615" name="Text Box 159"/>
            <p:cNvSpPr txBox="1">
              <a:spLocks noChangeArrowheads="1"/>
            </p:cNvSpPr>
            <p:nvPr/>
          </p:nvSpPr>
          <p:spPr bwMode="auto">
            <a:xfrm>
              <a:off x="3418" y="575"/>
              <a:ext cx="1400" cy="33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smtClean="0">
                  <a:effectLst>
                    <a:outerShdw blurRad="38100" dist="38100" dir="2700000" algn="tl">
                      <a:srgbClr val="000000"/>
                    </a:outerShdw>
                  </a:effectLst>
                  <a:latin typeface="Arial Black" charset="0"/>
                </a:rPr>
                <a:t>KEHOU-U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2000"/>
                                        <p:tgtEl>
                                          <p:spTgt spid="16"/>
                                        </p:tgtEl>
                                      </p:cBhvr>
                                    </p:animEffect>
                                    <p:set>
                                      <p:cBhvr>
                                        <p:cTn id="81" dur="1" fill="hold">
                                          <p:stCondLst>
                                            <p:cond delay="1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659592"/>
                                        </p:tgtEl>
                                        <p:attrNameLst>
                                          <p:attrName>style.visibility</p:attrName>
                                        </p:attrNameLst>
                                      </p:cBhvr>
                                      <p:to>
                                        <p:strVal val="visible"/>
                                      </p:to>
                                    </p:set>
                                    <p:animEffect transition="in" filter="fade">
                                      <p:cBhvr>
                                        <p:cTn id="84"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4" grpId="0" autoUpdateAnimBg="0"/>
      <p:bldP spid="659533" grpId="0" autoUpdateAnimBg="0"/>
      <p:bldP spid="659532" grpId="0" autoUpdateAnimBg="0"/>
      <p:bldP spid="659592" grpId="0" animBg="1"/>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ea typeface="+mn-ea"/>
              <a:cs typeface="+mn-cs"/>
            </a:endParaRPr>
          </a:p>
        </p:txBody>
      </p:sp>
      <p:sp>
        <p:nvSpPr>
          <p:cNvPr id="16179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179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179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2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61798" name="Group 7"/>
          <p:cNvGrpSpPr>
            <a:grpSpLocks/>
          </p:cNvGrpSpPr>
          <p:nvPr/>
        </p:nvGrpSpPr>
        <p:grpSpPr bwMode="auto">
          <a:xfrm>
            <a:off x="1885950" y="549275"/>
            <a:ext cx="3810000" cy="1871663"/>
            <a:chOff x="1188" y="346"/>
            <a:chExt cx="2400" cy="1179"/>
          </a:xfrm>
        </p:grpSpPr>
        <p:sp>
          <p:nvSpPr>
            <p:cNvPr id="23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61899" name="Group 9"/>
            <p:cNvGrpSpPr>
              <a:grpSpLocks/>
            </p:cNvGrpSpPr>
            <p:nvPr/>
          </p:nvGrpSpPr>
          <p:grpSpPr bwMode="auto">
            <a:xfrm>
              <a:off x="1686" y="824"/>
              <a:ext cx="1172" cy="358"/>
              <a:chOff x="1686" y="824"/>
              <a:chExt cx="1172" cy="358"/>
            </a:xfrm>
          </p:grpSpPr>
          <p:sp>
            <p:nvSpPr>
              <p:cNvPr id="250" name="Rectangle 1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Comic Sans MS" pitchFamily="66" charset="0"/>
                    <a:ea typeface="ＭＳ Ｐゴシック" pitchFamily="34" charset="-128"/>
                    <a:cs typeface="+mn-cs"/>
                  </a:rPr>
                  <a:t>4T</a:t>
                </a:r>
                <a:endParaRPr lang="en-US" sz="4800" b="0" dirty="0">
                  <a:solidFill>
                    <a:srgbClr val="FFEA18"/>
                  </a:solidFill>
                  <a:latin typeface="Times" charset="0"/>
                  <a:ea typeface="ＭＳ Ｐゴシック" pitchFamily="34" charset="-128"/>
                  <a:cs typeface="+mn-cs"/>
                </a:endParaRPr>
              </a:p>
            </p:txBody>
          </p:sp>
          <p:sp>
            <p:nvSpPr>
              <p:cNvPr id="251" name="Rectangle 1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Comic Sans MS" pitchFamily="66" charset="0"/>
                    <a:ea typeface="ＭＳ Ｐゴシック" pitchFamily="34" charset="-128"/>
                    <a:cs typeface="+mn-cs"/>
                  </a:rPr>
                  <a:t>  3K</a:t>
                </a:r>
                <a:endParaRPr lang="en-US" sz="4800" b="0" dirty="0">
                  <a:solidFill>
                    <a:srgbClr val="FFEA18"/>
                  </a:solidFill>
                  <a:latin typeface="Times" charset="0"/>
                  <a:ea typeface="ＭＳ Ｐゴシック" pitchFamily="34" charset="-128"/>
                  <a:cs typeface="+mn-cs"/>
                </a:endParaRPr>
              </a:p>
            </p:txBody>
          </p:sp>
        </p:grpSp>
        <p:grpSp>
          <p:nvGrpSpPr>
            <p:cNvPr id="161900" name="Group 12"/>
            <p:cNvGrpSpPr>
              <a:grpSpLocks/>
            </p:cNvGrpSpPr>
            <p:nvPr/>
          </p:nvGrpSpPr>
          <p:grpSpPr bwMode="auto">
            <a:xfrm>
              <a:off x="1188" y="1175"/>
              <a:ext cx="1970" cy="249"/>
              <a:chOff x="1188" y="1175"/>
              <a:chExt cx="1970" cy="249"/>
            </a:xfrm>
          </p:grpSpPr>
          <p:grpSp>
            <p:nvGrpSpPr>
              <p:cNvPr id="161908" name="Group 13"/>
              <p:cNvGrpSpPr>
                <a:grpSpLocks/>
              </p:cNvGrpSpPr>
              <p:nvPr/>
            </p:nvGrpSpPr>
            <p:grpSpPr bwMode="auto">
              <a:xfrm>
                <a:off x="1188" y="1175"/>
                <a:ext cx="1711" cy="249"/>
                <a:chOff x="1188" y="1175"/>
                <a:chExt cx="1711" cy="249"/>
              </a:xfrm>
            </p:grpSpPr>
            <p:sp>
              <p:nvSpPr>
                <p:cNvPr id="242" name="Rectangle 1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Comic Sans MS" pitchFamily="66" charset="0"/>
                      <a:ea typeface="ＭＳ Ｐゴシック" pitchFamily="34" charset="-128"/>
                      <a:cs typeface="+mn-cs"/>
                    </a:rPr>
                    <a:t>P</a:t>
                  </a:r>
                  <a:endParaRPr lang="en-US" sz="3600" dirty="0">
                    <a:solidFill>
                      <a:srgbClr val="FFEA18"/>
                    </a:solidFill>
                    <a:latin typeface="Times" charset="0"/>
                    <a:ea typeface="ＭＳ Ｐゴシック" pitchFamily="34" charset="-128"/>
                    <a:cs typeface="+mn-cs"/>
                  </a:endParaRPr>
                </a:p>
              </p:txBody>
            </p:sp>
            <p:sp>
              <p:nvSpPr>
                <p:cNvPr id="243"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A</a:t>
                  </a:r>
                  <a:endParaRPr lang="en-US" sz="3600">
                    <a:solidFill>
                      <a:srgbClr val="FC030C"/>
                    </a:solidFill>
                    <a:latin typeface="Times" charset="0"/>
                    <a:ea typeface="ＭＳ Ｐゴシック" pitchFamily="34" charset="-128"/>
                    <a:cs typeface="+mn-cs"/>
                  </a:endParaRPr>
                </a:p>
              </p:txBody>
            </p:sp>
            <p:sp>
              <p:nvSpPr>
                <p:cNvPr id="244"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245"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246"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247" name="Rectangle 1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248" name="Rectangle 2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249" name="Rectangle 2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grpSp>
          <p:sp>
            <p:nvSpPr>
              <p:cNvPr id="241" name="Rectangle 2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Comic Sans MS" pitchFamily="66" charset="0"/>
                    <a:ea typeface="ＭＳ Ｐゴシック" pitchFamily="34" charset="-128"/>
                    <a:cs typeface="+mn-cs"/>
                  </a:rPr>
                  <a:t>Z</a:t>
                </a:r>
                <a:endParaRPr lang="en-US" sz="3600" dirty="0">
                  <a:solidFill>
                    <a:srgbClr val="11B0C5"/>
                  </a:solidFill>
                  <a:latin typeface="Times" charset="0"/>
                  <a:ea typeface="ＭＳ Ｐゴシック" pitchFamily="34" charset="-128"/>
                  <a:cs typeface="+mn-cs"/>
                </a:endParaRPr>
              </a:p>
            </p:txBody>
          </p:sp>
        </p:grpSp>
        <p:grpSp>
          <p:nvGrpSpPr>
            <p:cNvPr id="161901" name="Group 23"/>
            <p:cNvGrpSpPr>
              <a:grpSpLocks/>
            </p:cNvGrpSpPr>
            <p:nvPr/>
          </p:nvGrpSpPr>
          <p:grpSpPr bwMode="auto">
            <a:xfrm>
              <a:off x="2137" y="346"/>
              <a:ext cx="455" cy="692"/>
              <a:chOff x="2137" y="346"/>
              <a:chExt cx="455" cy="692"/>
            </a:xfrm>
          </p:grpSpPr>
          <p:grpSp>
            <p:nvGrpSpPr>
              <p:cNvPr id="161904" name="Group 24"/>
              <p:cNvGrpSpPr>
                <a:grpSpLocks/>
              </p:cNvGrpSpPr>
              <p:nvPr/>
            </p:nvGrpSpPr>
            <p:grpSpPr bwMode="auto">
              <a:xfrm>
                <a:off x="2137" y="346"/>
                <a:ext cx="455" cy="692"/>
                <a:chOff x="1814" y="109"/>
                <a:chExt cx="455" cy="692"/>
              </a:xfrm>
            </p:grpSpPr>
            <p:sp>
              <p:nvSpPr>
                <p:cNvPr id="238"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239"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237"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23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ea typeface="+mn-ea"/>
                <a:cs typeface="+mn-cs"/>
              </a:endParaRPr>
            </a:p>
          </p:txBody>
        </p:sp>
        <p:sp>
          <p:nvSpPr>
            <p:cNvPr id="23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25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61800"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1"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61802"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1803"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61804"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266"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279"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84931"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8"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9"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0"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2"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 name="Text Box 44"/>
          <p:cNvSpPr txBox="1">
            <a:spLocks noChangeArrowheads="1"/>
          </p:cNvSpPr>
          <p:nvPr/>
        </p:nvSpPr>
        <p:spPr bwMode="auto">
          <a:xfrm>
            <a:off x="38100" y="106363"/>
            <a:ext cx="3097213" cy="22463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atin typeface="Arial" pitchFamily="34" charset="0"/>
                <a:ea typeface="ＭＳ Ｐゴシック" pitchFamily="34" charset="-128"/>
                <a:cs typeface="+mn-cs"/>
              </a:rPr>
              <a:t>TEICIE-U KESEDE DI KEBA HAU KETHODIE NU PFHEPHRIE PUO KEMHIE ZO</a:t>
            </a:r>
            <a:endParaRPr lang="en-US" sz="1800" dirty="0">
              <a:latin typeface="Arial" pitchFamily="34" charset="0"/>
              <a:ea typeface="ＭＳ Ｐゴシック" pitchFamily="34" charset="-128"/>
              <a:cs typeface="+mn-cs"/>
            </a:endParaRPr>
          </a:p>
          <a:p>
            <a:pPr>
              <a:spcBef>
                <a:spcPct val="50000"/>
              </a:spcBef>
              <a:defRPr/>
            </a:pPr>
            <a:r>
              <a:rPr lang="en-US" sz="2000" dirty="0">
                <a:latin typeface="Arial" pitchFamily="34" charset="0"/>
                <a:ea typeface="ＭＳ Ｐゴシック" pitchFamily="34" charset="-128"/>
                <a:cs typeface="+mn-cs"/>
              </a:rPr>
              <a:t> </a:t>
            </a:r>
            <a:endParaRPr lang="en-US" sz="1800" dirty="0">
              <a:latin typeface="Arial" pitchFamily="34" charset="0"/>
              <a:ea typeface="ＭＳ Ｐゴシック" pitchFamily="34" charset="-128"/>
              <a:cs typeface="+mn-cs"/>
            </a:endParaRPr>
          </a:p>
          <a:p>
            <a:pPr>
              <a:spcBef>
                <a:spcPct val="50000"/>
              </a:spcBef>
              <a:defRPr/>
            </a:pPr>
            <a:endParaRPr lang="en-US" sz="2000" dirty="0">
              <a:latin typeface="Arial" pitchFamily="34" charset="0"/>
              <a:ea typeface="ＭＳ Ｐゴシック" pitchFamily="34" charset="-128"/>
              <a:cs typeface="+mn-cs"/>
            </a:endParaRPr>
          </a:p>
        </p:txBody>
      </p:sp>
      <p:grpSp>
        <p:nvGrpSpPr>
          <p:cNvPr id="161814" name="Group 45"/>
          <p:cNvGrpSpPr>
            <a:grpSpLocks/>
          </p:cNvGrpSpPr>
          <p:nvPr/>
        </p:nvGrpSpPr>
        <p:grpSpPr bwMode="auto">
          <a:xfrm>
            <a:off x="2098675" y="2589213"/>
            <a:ext cx="7045325" cy="936625"/>
            <a:chOff x="1322" y="1631"/>
            <a:chExt cx="4092" cy="590"/>
          </a:xfrm>
        </p:grpSpPr>
        <p:pic>
          <p:nvPicPr>
            <p:cNvPr id="290" name="Picture 46"/>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 name="Picture 47"/>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48"/>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1871"/>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49"/>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4" y="1943"/>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5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2031"/>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 name="Picture 51"/>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5" name="Group 52"/>
          <p:cNvGrpSpPr>
            <a:grpSpLocks/>
          </p:cNvGrpSpPr>
          <p:nvPr/>
        </p:nvGrpSpPr>
        <p:grpSpPr bwMode="auto">
          <a:xfrm>
            <a:off x="2836863" y="3608388"/>
            <a:ext cx="5664200" cy="669925"/>
            <a:chOff x="1787" y="2273"/>
            <a:chExt cx="3568" cy="422"/>
          </a:xfrm>
        </p:grpSpPr>
        <p:pic>
          <p:nvPicPr>
            <p:cNvPr id="311" name="Picture 53"/>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 name="Picture 54"/>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 name="Picture 55"/>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56"/>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16" name="Group 57"/>
          <p:cNvGrpSpPr>
            <a:grpSpLocks/>
          </p:cNvGrpSpPr>
          <p:nvPr/>
        </p:nvGrpSpPr>
        <p:grpSpPr bwMode="auto">
          <a:xfrm>
            <a:off x="3941763" y="4387850"/>
            <a:ext cx="4672012" cy="592138"/>
            <a:chOff x="2483" y="2764"/>
            <a:chExt cx="2943" cy="373"/>
          </a:xfrm>
        </p:grpSpPr>
        <p:pic>
          <p:nvPicPr>
            <p:cNvPr id="320"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1817"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18" name="Group 63"/>
          <p:cNvGrpSpPr>
            <a:grpSpLocks/>
          </p:cNvGrpSpPr>
          <p:nvPr/>
        </p:nvGrpSpPr>
        <p:grpSpPr bwMode="auto">
          <a:xfrm>
            <a:off x="3832225" y="5137150"/>
            <a:ext cx="4697413" cy="603250"/>
            <a:chOff x="2414" y="3236"/>
            <a:chExt cx="2959" cy="380"/>
          </a:xfrm>
        </p:grpSpPr>
        <p:pic>
          <p:nvPicPr>
            <p:cNvPr id="371" name="Picture 64"/>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65"/>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66"/>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67"/>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61819"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0"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1"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3"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4"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 name="Text Box 75"/>
          <p:cNvSpPr txBox="1">
            <a:spLocks noChangeArrowheads="1"/>
          </p:cNvSpPr>
          <p:nvPr/>
        </p:nvSpPr>
        <p:spPr bwMode="auto">
          <a:xfrm>
            <a:off x="2219325" y="3668713"/>
            <a:ext cx="5037138" cy="461962"/>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a:solidFill>
                  <a:schemeClr val="accent2"/>
                </a:solidFill>
                <a:latin typeface="Arial Black" charset="0"/>
                <a:ea typeface="+mn-ea"/>
                <a:cs typeface="+mn-cs"/>
              </a:rPr>
              <a:t>KIJII DIETSEIDIKHO-U</a:t>
            </a:r>
          </a:p>
        </p:txBody>
      </p:sp>
      <p:sp>
        <p:nvSpPr>
          <p:cNvPr id="383" name="Text Box 76"/>
          <p:cNvSpPr txBox="1">
            <a:spLocks noChangeArrowheads="1"/>
          </p:cNvSpPr>
          <p:nvPr/>
        </p:nvSpPr>
        <p:spPr bwMode="auto">
          <a:xfrm>
            <a:off x="2293938" y="2684463"/>
            <a:ext cx="6850062"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0" dirty="0">
                <a:solidFill>
                  <a:schemeClr val="accent1"/>
                </a:solidFill>
                <a:latin typeface="Arial Black" charset="0"/>
                <a:ea typeface="+mn-ea"/>
                <a:cs typeface="+mn-cs"/>
              </a:rPr>
              <a:t>ABRAHAM DIETSEIDIEKHO-U</a:t>
            </a:r>
          </a:p>
        </p:txBody>
      </p:sp>
      <p:sp>
        <p:nvSpPr>
          <p:cNvPr id="384" name="Text Box 77"/>
          <p:cNvSpPr txBox="1">
            <a:spLocks noChangeArrowheads="1"/>
          </p:cNvSpPr>
          <p:nvPr/>
        </p:nvSpPr>
        <p:spPr bwMode="auto">
          <a:xfrm>
            <a:off x="3914775" y="5160963"/>
            <a:ext cx="4478338" cy="461962"/>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DIETSEIDIEKHO KESAU</a:t>
            </a:r>
          </a:p>
        </p:txBody>
      </p:sp>
      <p:sp>
        <p:nvSpPr>
          <p:cNvPr id="385" name="Text Box 78"/>
          <p:cNvSpPr txBox="1">
            <a:spLocks noChangeArrowheads="1"/>
          </p:cNvSpPr>
          <p:nvPr/>
        </p:nvSpPr>
        <p:spPr bwMode="auto">
          <a:xfrm>
            <a:off x="3892550" y="4429125"/>
            <a:ext cx="4700588" cy="461963"/>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DAVID DIETSEIDIEKHO-U</a:t>
            </a:r>
          </a:p>
        </p:txBody>
      </p:sp>
      <p:sp>
        <p:nvSpPr>
          <p:cNvPr id="386" name="Rectangle 79"/>
          <p:cNvSpPr>
            <a:spLocks noChangeArrowheads="1"/>
          </p:cNvSpPr>
          <p:nvPr/>
        </p:nvSpPr>
        <p:spPr bwMode="auto">
          <a:xfrm rot="-3654650">
            <a:off x="5173662" y="1227138"/>
            <a:ext cx="1939925"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TEKUONUO KIYA KECHII HE</a:t>
            </a:r>
          </a:p>
        </p:txBody>
      </p:sp>
      <p:sp>
        <p:nvSpPr>
          <p:cNvPr id="387" name="Rectangle 80"/>
          <p:cNvSpPr>
            <a:spLocks noChangeArrowheads="1"/>
          </p:cNvSpPr>
          <p:nvPr/>
        </p:nvSpPr>
        <p:spPr bwMode="auto">
          <a:xfrm rot="-3654650">
            <a:off x="5822156" y="1581944"/>
            <a:ext cx="1082675"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11B0C5"/>
                </a:solidFill>
                <a:latin typeface="Arial" pitchFamily="34" charset="0"/>
                <a:ea typeface="ＭＳ Ｐゴシック" pitchFamily="34" charset="-128"/>
                <a:cs typeface="+mn-cs"/>
              </a:rPr>
              <a:t>JISU LA KEVOR</a:t>
            </a:r>
            <a:endParaRPr lang="en-US" sz="1100" dirty="0">
              <a:solidFill>
                <a:srgbClr val="FFEA18"/>
              </a:solidFill>
              <a:latin typeface="Arial" pitchFamily="34" charset="0"/>
              <a:ea typeface="ＭＳ Ｐゴシック" pitchFamily="34" charset="-128"/>
              <a:cs typeface="+mn-cs"/>
            </a:endParaRPr>
          </a:p>
        </p:txBody>
      </p:sp>
      <p:sp>
        <p:nvSpPr>
          <p:cNvPr id="388" name="Rectangle 81"/>
          <p:cNvSpPr>
            <a:spLocks noChangeArrowheads="1"/>
          </p:cNvSpPr>
          <p:nvPr/>
        </p:nvSpPr>
        <p:spPr bwMode="auto">
          <a:xfrm rot="-3654650">
            <a:off x="5868988" y="1176337"/>
            <a:ext cx="2139950" cy="13652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08F220"/>
                </a:solidFill>
                <a:latin typeface="Arial" pitchFamily="34" charset="0"/>
                <a:ea typeface="ＭＳ Ｐゴシック" pitchFamily="34" charset="-128"/>
                <a:cs typeface="+mn-cs"/>
              </a:rPr>
              <a:t>JISU KIJII NU LA TSUR DI KECII</a:t>
            </a:r>
            <a:endParaRPr lang="en-US" sz="1100" dirty="0">
              <a:solidFill>
                <a:srgbClr val="FFEA18"/>
              </a:solidFill>
              <a:latin typeface="Arial" pitchFamily="34" charset="0"/>
              <a:ea typeface="ＭＳ Ｐゴシック" pitchFamily="34" charset="-128"/>
              <a:cs typeface="+mn-cs"/>
            </a:endParaRPr>
          </a:p>
        </p:txBody>
      </p:sp>
      <p:sp>
        <p:nvSpPr>
          <p:cNvPr id="389" name="Rectangle 82"/>
          <p:cNvSpPr>
            <a:spLocks noChangeArrowheads="1"/>
          </p:cNvSpPr>
          <p:nvPr/>
        </p:nvSpPr>
        <p:spPr bwMode="auto">
          <a:xfrm rot="-3654650">
            <a:off x="6323806" y="1321594"/>
            <a:ext cx="1716088"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ea typeface="+mn-ea"/>
                <a:cs typeface="+mn-cs"/>
              </a:rPr>
              <a:t>KEDIBA KEKRA KEZHAU</a:t>
            </a:r>
          </a:p>
        </p:txBody>
      </p:sp>
      <p:sp>
        <p:nvSpPr>
          <p:cNvPr id="390" name="Rectangle 83"/>
          <p:cNvSpPr>
            <a:spLocks noChangeArrowheads="1"/>
          </p:cNvSpPr>
          <p:nvPr/>
        </p:nvSpPr>
        <p:spPr bwMode="auto">
          <a:xfrm rot="-3654650">
            <a:off x="6776244" y="1443832"/>
            <a:ext cx="1457325" cy="134937"/>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ea typeface="+mn-ea"/>
                <a:cs typeface="+mn-cs"/>
              </a:rPr>
              <a:t>TEI KESA, KIJII KESA</a:t>
            </a:r>
          </a:p>
        </p:txBody>
      </p:sp>
      <p:grpSp>
        <p:nvGrpSpPr>
          <p:cNvPr id="161834" name="Group 84"/>
          <p:cNvGrpSpPr>
            <a:grpSpLocks/>
          </p:cNvGrpSpPr>
          <p:nvPr/>
        </p:nvGrpSpPr>
        <p:grpSpPr bwMode="auto">
          <a:xfrm>
            <a:off x="1949450" y="2236788"/>
            <a:ext cx="5273675" cy="3898900"/>
            <a:chOff x="1228" y="1409"/>
            <a:chExt cx="3322" cy="2456"/>
          </a:xfrm>
        </p:grpSpPr>
        <p:grpSp>
          <p:nvGrpSpPr>
            <p:cNvPr id="161847" name="Group 85"/>
            <p:cNvGrpSpPr>
              <a:grpSpLocks/>
            </p:cNvGrpSpPr>
            <p:nvPr/>
          </p:nvGrpSpPr>
          <p:grpSpPr bwMode="auto">
            <a:xfrm>
              <a:off x="1228" y="1409"/>
              <a:ext cx="3303" cy="119"/>
              <a:chOff x="1206" y="1392"/>
              <a:chExt cx="3303" cy="119"/>
            </a:xfrm>
          </p:grpSpPr>
          <p:sp>
            <p:nvSpPr>
              <p:cNvPr id="409"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10"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11"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12"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13"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14"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415"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416"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417"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418"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419"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20"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21"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22"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423"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61848" name="Group 101"/>
            <p:cNvGrpSpPr>
              <a:grpSpLocks/>
            </p:cNvGrpSpPr>
            <p:nvPr/>
          </p:nvGrpSpPr>
          <p:grpSpPr bwMode="auto">
            <a:xfrm>
              <a:off x="1243" y="3761"/>
              <a:ext cx="3307" cy="104"/>
              <a:chOff x="1231" y="3769"/>
              <a:chExt cx="3307" cy="104"/>
            </a:xfrm>
          </p:grpSpPr>
          <p:sp>
            <p:nvSpPr>
              <p:cNvPr id="394"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395"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396"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397"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398"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399"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0"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1"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2"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3"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4"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5"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6"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7"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408"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424" name="Line 118"/>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5" name="AutoShape 120" descr="Large confetti"/>
          <p:cNvSpPr>
            <a:spLocks noChangeArrowheads="1"/>
          </p:cNvSpPr>
          <p:nvPr/>
        </p:nvSpPr>
        <p:spPr bwMode="auto">
          <a:xfrm>
            <a:off x="5465763" y="2489200"/>
            <a:ext cx="109537" cy="3657600"/>
          </a:xfrm>
          <a:prstGeom prst="roundRect">
            <a:avLst>
              <a:gd name="adj" fmla="val 16667"/>
            </a:avLst>
          </a:prstGeom>
          <a:pattFill prst="lgConfetti">
            <a:fgClr>
              <a:schemeClr val="accent1"/>
            </a:fgClr>
            <a:bgClr>
              <a:schemeClr val="bg1"/>
            </a:bgClr>
          </a:patt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61837"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32" name="Rectangle 138"/>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433" name="Rectangle 139"/>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73</a:t>
            </a:r>
          </a:p>
        </p:txBody>
      </p:sp>
      <p:sp>
        <p:nvSpPr>
          <p:cNvPr id="161840" name="Rectangle 121"/>
          <p:cNvSpPr>
            <a:spLocks noChangeArrowheads="1"/>
          </p:cNvSpPr>
          <p:nvPr/>
        </p:nvSpPr>
        <p:spPr bwMode="auto">
          <a:xfrm>
            <a:off x="0" y="-11113"/>
            <a:ext cx="9159875" cy="6858001"/>
          </a:xfrm>
          <a:prstGeom prst="rect">
            <a:avLst/>
          </a:prstGeom>
          <a:solidFill>
            <a:srgbClr val="000109">
              <a:alpha val="76077"/>
            </a:srgbClr>
          </a:solidFill>
          <a:ln w="9525">
            <a:solidFill>
              <a:srgbClr val="000000">
                <a:alpha val="72156"/>
              </a:srgbClr>
            </a:solidFill>
            <a:miter lim="800000"/>
            <a:headEnd/>
            <a:tailEnd/>
          </a:ln>
        </p:spPr>
        <p:txBody>
          <a:bodyPr wrap="none" anchor="ctr"/>
          <a:lstStyle/>
          <a:p>
            <a:pPr algn="ctr"/>
            <a:r>
              <a:rPr lang="en-US">
                <a:solidFill>
                  <a:schemeClr val="hlink"/>
                </a:solidFill>
                <a:latin typeface="Arial" charset="0"/>
              </a:rPr>
              <a:t> </a:t>
            </a:r>
          </a:p>
        </p:txBody>
      </p:sp>
      <p:sp>
        <p:nvSpPr>
          <p:cNvPr id="435" name="Rectangle 136"/>
          <p:cNvSpPr>
            <a:spLocks noChangeArrowheads="1"/>
          </p:cNvSpPr>
          <p:nvPr/>
        </p:nvSpPr>
        <p:spPr bwMode="auto">
          <a:xfrm>
            <a:off x="663575" y="1562100"/>
            <a:ext cx="8112125" cy="492125"/>
          </a:xfrm>
          <a:prstGeom prst="rect">
            <a:avLst/>
          </a:prstGeom>
          <a:noFill/>
          <a:ln>
            <a:noFill/>
          </a:ln>
          <a:effectLst>
            <a:outerShdw blurRad="63500" dist="29783" dir="3885598"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defRPr/>
            </a:pPr>
            <a:r>
              <a:rPr lang="en-US" sz="3200" dirty="0">
                <a:solidFill>
                  <a:schemeClr val="hlink"/>
                </a:solidFill>
                <a:latin typeface="Arial" charset="0"/>
                <a:ea typeface="+mn-ea"/>
                <a:cs typeface="+mn-cs"/>
              </a:rPr>
              <a:t> TEKUONUO KIYAKECHII HE </a:t>
            </a:r>
          </a:p>
        </p:txBody>
      </p:sp>
      <p:sp>
        <p:nvSpPr>
          <p:cNvPr id="437" name="Rectangle 124"/>
          <p:cNvSpPr>
            <a:spLocks noChangeArrowheads="1"/>
          </p:cNvSpPr>
          <p:nvPr/>
        </p:nvSpPr>
        <p:spPr bwMode="auto">
          <a:xfrm>
            <a:off x="3189288" y="2478088"/>
            <a:ext cx="3132137" cy="492125"/>
          </a:xfrm>
          <a:prstGeom prst="rect">
            <a:avLst/>
          </a:prstGeom>
          <a:noFill/>
          <a:ln>
            <a:noFill/>
          </a:ln>
          <a:effectLst>
            <a:outerShdw blurRad="63500" dist="29783" dir="3885598"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en-US" sz="3200" dirty="0">
                <a:solidFill>
                  <a:schemeClr val="hlink"/>
                </a:solidFill>
                <a:latin typeface="Arial" pitchFamily="34" charset="0"/>
                <a:ea typeface="ＭＳ Ｐゴシック" pitchFamily="34" charset="-128"/>
                <a:cs typeface="+mn-cs"/>
              </a:rPr>
              <a:t>JISU LA KEVOR</a:t>
            </a:r>
            <a:endParaRPr lang="en-US" sz="7200" b="0" dirty="0">
              <a:solidFill>
                <a:schemeClr val="hlink"/>
              </a:solidFill>
              <a:latin typeface="Arial" pitchFamily="34" charset="0"/>
              <a:ea typeface="ＭＳ Ｐゴシック" pitchFamily="34" charset="-128"/>
              <a:cs typeface="+mn-cs"/>
            </a:endParaRPr>
          </a:p>
        </p:txBody>
      </p:sp>
      <p:sp>
        <p:nvSpPr>
          <p:cNvPr id="438" name="Rectangle 133"/>
          <p:cNvSpPr>
            <a:spLocks noChangeArrowheads="1"/>
          </p:cNvSpPr>
          <p:nvPr/>
        </p:nvSpPr>
        <p:spPr bwMode="auto">
          <a:xfrm>
            <a:off x="815975" y="3230563"/>
            <a:ext cx="7477125" cy="492125"/>
          </a:xfrm>
          <a:prstGeom prst="rect">
            <a:avLst/>
          </a:prstGeom>
          <a:noFill/>
          <a:ln>
            <a:noFill/>
          </a:ln>
          <a:effectLst>
            <a:outerShdw blurRad="63500" dist="29783" dir="3885598"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defRPr/>
            </a:pPr>
            <a:r>
              <a:rPr lang="en-US" sz="3200" dirty="0">
                <a:solidFill>
                  <a:schemeClr val="hlink"/>
                </a:solidFill>
                <a:latin typeface="Arial" charset="0"/>
                <a:ea typeface="+mn-ea"/>
                <a:cs typeface="+mn-cs"/>
              </a:rPr>
              <a:t>JISU KIJII NU LA TSUR DI KECII </a:t>
            </a:r>
          </a:p>
        </p:txBody>
      </p:sp>
      <p:sp>
        <p:nvSpPr>
          <p:cNvPr id="439" name="Rectangle 130"/>
          <p:cNvSpPr>
            <a:spLocks noChangeArrowheads="1"/>
          </p:cNvSpPr>
          <p:nvPr/>
        </p:nvSpPr>
        <p:spPr bwMode="auto">
          <a:xfrm>
            <a:off x="700088" y="4129088"/>
            <a:ext cx="7650162" cy="492125"/>
          </a:xfrm>
          <a:prstGeom prst="rect">
            <a:avLst/>
          </a:prstGeom>
          <a:noFill/>
          <a:ln>
            <a:noFill/>
          </a:ln>
          <a:effectLst>
            <a:outerShdw blurRad="63500" dist="29783" dir="3885598"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defRPr/>
            </a:pPr>
            <a:r>
              <a:rPr lang="en-US" sz="3200" dirty="0">
                <a:solidFill>
                  <a:schemeClr val="hlink"/>
                </a:solidFill>
                <a:latin typeface="Arial" charset="0"/>
                <a:ea typeface="+mn-ea"/>
                <a:cs typeface="+mn-cs"/>
              </a:rPr>
              <a:t>KEDIBA KEKRA KEZHAU</a:t>
            </a:r>
          </a:p>
        </p:txBody>
      </p:sp>
      <p:sp>
        <p:nvSpPr>
          <p:cNvPr id="440" name="Rectangle 127"/>
          <p:cNvSpPr>
            <a:spLocks noChangeArrowheads="1"/>
          </p:cNvSpPr>
          <p:nvPr/>
        </p:nvSpPr>
        <p:spPr bwMode="auto">
          <a:xfrm>
            <a:off x="547688" y="4943475"/>
            <a:ext cx="8004175" cy="493713"/>
          </a:xfrm>
          <a:prstGeom prst="rect">
            <a:avLst/>
          </a:prstGeom>
          <a:noFill/>
          <a:ln>
            <a:noFill/>
          </a:ln>
          <a:effectLst>
            <a:outerShdw blurRad="63500" dist="29783" dir="3885598"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defRPr/>
            </a:pPr>
            <a:r>
              <a:rPr lang="en-US" sz="3200" dirty="0">
                <a:solidFill>
                  <a:schemeClr val="hlink"/>
                </a:solidFill>
                <a:latin typeface="Arial" pitchFamily="34" charset="0"/>
                <a:ea typeface="ＭＳ Ｐゴシック" pitchFamily="34" charset="-128"/>
                <a:cs typeface="+mn-cs"/>
              </a:rPr>
              <a:t>  TEI KESA MU KIJII KESA</a:t>
            </a:r>
            <a:endParaRPr lang="en-US" sz="7200" b="0" dirty="0">
              <a:solidFill>
                <a:schemeClr val="hlink"/>
              </a:solidFill>
              <a:latin typeface="Arial" pitchFamily="34" charset="0"/>
              <a:ea typeface="ＭＳ Ｐゴシック" pitchFamily="34" charset="-128"/>
              <a:cs typeface="+mn-cs"/>
            </a:endParaRPr>
          </a:p>
        </p:txBody>
      </p:sp>
      <p:sp>
        <p:nvSpPr>
          <p:cNvPr id="161846" name="Text Box 140"/>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500" fill="hold"/>
                                        <p:tgtEl>
                                          <p:spTgt spid="435"/>
                                        </p:tgtEl>
                                        <p:attrNameLst>
                                          <p:attrName>ppt_x</p:attrName>
                                        </p:attrNameLst>
                                      </p:cBhvr>
                                      <p:tavLst>
                                        <p:tav tm="0">
                                          <p:val>
                                            <p:strVal val="#ppt_x"/>
                                          </p:val>
                                        </p:tav>
                                        <p:tav tm="100000">
                                          <p:val>
                                            <p:strVal val="#ppt_x"/>
                                          </p:val>
                                        </p:tav>
                                      </p:tavLst>
                                    </p:anim>
                                    <p:anim calcmode="lin" valueType="num">
                                      <p:cBhvr additive="base">
                                        <p:cTn id="8" dur="500" fill="hold"/>
                                        <p:tgtEl>
                                          <p:spTgt spid="4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7"/>
                                        </p:tgtEl>
                                        <p:attrNameLst>
                                          <p:attrName>style.visibility</p:attrName>
                                        </p:attrNameLst>
                                      </p:cBhvr>
                                      <p:to>
                                        <p:strVal val="visible"/>
                                      </p:to>
                                    </p:set>
                                    <p:anim calcmode="lin" valueType="num">
                                      <p:cBhvr additive="base">
                                        <p:cTn id="13" dur="500" fill="hold"/>
                                        <p:tgtEl>
                                          <p:spTgt spid="437"/>
                                        </p:tgtEl>
                                        <p:attrNameLst>
                                          <p:attrName>ppt_x</p:attrName>
                                        </p:attrNameLst>
                                      </p:cBhvr>
                                      <p:tavLst>
                                        <p:tav tm="0">
                                          <p:val>
                                            <p:strVal val="#ppt_x"/>
                                          </p:val>
                                        </p:tav>
                                        <p:tav tm="100000">
                                          <p:val>
                                            <p:strVal val="#ppt_x"/>
                                          </p:val>
                                        </p:tav>
                                      </p:tavLst>
                                    </p:anim>
                                    <p:anim calcmode="lin" valueType="num">
                                      <p:cBhvr additive="base">
                                        <p:cTn id="14" dur="500" fill="hold"/>
                                        <p:tgtEl>
                                          <p:spTgt spid="43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8"/>
                                        </p:tgtEl>
                                        <p:attrNameLst>
                                          <p:attrName>style.visibility</p:attrName>
                                        </p:attrNameLst>
                                      </p:cBhvr>
                                      <p:to>
                                        <p:strVal val="visible"/>
                                      </p:to>
                                    </p:set>
                                    <p:anim calcmode="lin" valueType="num">
                                      <p:cBhvr additive="base">
                                        <p:cTn id="19" dur="500" fill="hold"/>
                                        <p:tgtEl>
                                          <p:spTgt spid="438"/>
                                        </p:tgtEl>
                                        <p:attrNameLst>
                                          <p:attrName>ppt_x</p:attrName>
                                        </p:attrNameLst>
                                      </p:cBhvr>
                                      <p:tavLst>
                                        <p:tav tm="0">
                                          <p:val>
                                            <p:strVal val="#ppt_x"/>
                                          </p:val>
                                        </p:tav>
                                        <p:tav tm="100000">
                                          <p:val>
                                            <p:strVal val="#ppt_x"/>
                                          </p:val>
                                        </p:tav>
                                      </p:tavLst>
                                    </p:anim>
                                    <p:anim calcmode="lin" valueType="num">
                                      <p:cBhvr additive="base">
                                        <p:cTn id="20" dur="500" fill="hold"/>
                                        <p:tgtEl>
                                          <p:spTgt spid="43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9"/>
                                        </p:tgtEl>
                                        <p:attrNameLst>
                                          <p:attrName>style.visibility</p:attrName>
                                        </p:attrNameLst>
                                      </p:cBhvr>
                                      <p:to>
                                        <p:strVal val="visible"/>
                                      </p:to>
                                    </p:set>
                                    <p:anim calcmode="lin" valueType="num">
                                      <p:cBhvr additive="base">
                                        <p:cTn id="25" dur="500" fill="hold"/>
                                        <p:tgtEl>
                                          <p:spTgt spid="439"/>
                                        </p:tgtEl>
                                        <p:attrNameLst>
                                          <p:attrName>ppt_x</p:attrName>
                                        </p:attrNameLst>
                                      </p:cBhvr>
                                      <p:tavLst>
                                        <p:tav tm="0">
                                          <p:val>
                                            <p:strVal val="#ppt_x"/>
                                          </p:val>
                                        </p:tav>
                                        <p:tav tm="100000">
                                          <p:val>
                                            <p:strVal val="#ppt_x"/>
                                          </p:val>
                                        </p:tav>
                                      </p:tavLst>
                                    </p:anim>
                                    <p:anim calcmode="lin" valueType="num">
                                      <p:cBhvr additive="base">
                                        <p:cTn id="26" dur="500" fill="hold"/>
                                        <p:tgtEl>
                                          <p:spTgt spid="43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0"/>
                                        </p:tgtEl>
                                        <p:attrNameLst>
                                          <p:attrName>style.visibility</p:attrName>
                                        </p:attrNameLst>
                                      </p:cBhvr>
                                      <p:to>
                                        <p:strVal val="visible"/>
                                      </p:to>
                                    </p:set>
                                    <p:anim calcmode="lin" valueType="num">
                                      <p:cBhvr additive="base">
                                        <p:cTn id="31" dur="500" fill="hold"/>
                                        <p:tgtEl>
                                          <p:spTgt spid="440"/>
                                        </p:tgtEl>
                                        <p:attrNameLst>
                                          <p:attrName>ppt_x</p:attrName>
                                        </p:attrNameLst>
                                      </p:cBhvr>
                                      <p:tavLst>
                                        <p:tav tm="0">
                                          <p:val>
                                            <p:strVal val="#ppt_x"/>
                                          </p:val>
                                        </p:tav>
                                        <p:tav tm="100000">
                                          <p:val>
                                            <p:strVal val="#ppt_x"/>
                                          </p:val>
                                        </p:tav>
                                      </p:tavLst>
                                    </p:anim>
                                    <p:anim calcmode="lin" valueType="num">
                                      <p:cBhvr additive="base">
                                        <p:cTn id="32"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P spid="437" grpId="0"/>
      <p:bldP spid="438" grpId="0"/>
      <p:bldP spid="439" grpId="0"/>
      <p:bldP spid="44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50000"/>
              </a:spcBef>
            </a:pPr>
            <a:endParaRPr lang="en-US" sz="1400">
              <a:latin typeface="Arial" charset="0"/>
            </a:endParaRPr>
          </a:p>
        </p:txBody>
      </p:sp>
      <p:sp>
        <p:nvSpPr>
          <p:cNvPr id="16384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384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3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7414"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sp>
        <p:nvSpPr>
          <p:cNvPr id="65743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6384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6384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385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63851"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44"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744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7446"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087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5"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6"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7"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8"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9"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52" name="Text Box 44"/>
          <p:cNvSpPr txBox="1">
            <a:spLocks noChangeArrowheads="1"/>
          </p:cNvSpPr>
          <p:nvPr/>
        </p:nvSpPr>
        <p:spPr bwMode="auto">
          <a:xfrm>
            <a:off x="120650" y="106363"/>
            <a:ext cx="3097213" cy="4619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atin typeface="Arial" pitchFamily="34" charset="0"/>
                <a:ea typeface="ＭＳ Ｐゴシック" pitchFamily="34" charset="-128"/>
                <a:cs typeface="+mn-cs"/>
              </a:rPr>
              <a:t> </a:t>
            </a:r>
            <a:endParaRPr lang="en-US" sz="2000" dirty="0">
              <a:latin typeface="Arial" pitchFamily="34" charset="0"/>
              <a:ea typeface="ＭＳ Ｐゴシック" pitchFamily="34" charset="-128"/>
              <a:cs typeface="+mn-cs"/>
            </a:endParaRPr>
          </a:p>
        </p:txBody>
      </p:sp>
      <p:grpSp>
        <p:nvGrpSpPr>
          <p:cNvPr id="163861" name="Group 45"/>
          <p:cNvGrpSpPr>
            <a:grpSpLocks/>
          </p:cNvGrpSpPr>
          <p:nvPr/>
        </p:nvGrpSpPr>
        <p:grpSpPr bwMode="auto">
          <a:xfrm>
            <a:off x="2098675" y="2589213"/>
            <a:ext cx="7045325" cy="936625"/>
            <a:chOff x="1322" y="1631"/>
            <a:chExt cx="4092" cy="590"/>
          </a:xfrm>
        </p:grpSpPr>
        <p:pic>
          <p:nvPicPr>
            <p:cNvPr id="657454" name="Picture 46"/>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55" name="Picture 47"/>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56" name="Picture 48"/>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1871"/>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57" name="Picture 49"/>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4" y="1943"/>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58" name="Picture 50"/>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30" y="2031"/>
              <a:ext cx="405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59" name="Picture 51"/>
            <p:cNvPicPr>
              <a:picLocks noChangeAspect="1" noChangeArrowheads="1"/>
            </p:cNvPicPr>
            <p:nvPr/>
          </p:nvPicPr>
          <p:blipFill>
            <a:blip r:embed="rId7">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62" name="Group 52"/>
          <p:cNvGrpSpPr>
            <a:grpSpLocks/>
          </p:cNvGrpSpPr>
          <p:nvPr/>
        </p:nvGrpSpPr>
        <p:grpSpPr bwMode="auto">
          <a:xfrm>
            <a:off x="2836863" y="3608388"/>
            <a:ext cx="5664200" cy="669925"/>
            <a:chOff x="1787" y="2273"/>
            <a:chExt cx="3568" cy="422"/>
          </a:xfrm>
        </p:grpSpPr>
        <p:pic>
          <p:nvPicPr>
            <p:cNvPr id="657461" name="Picture 53"/>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2" name="Picture 54"/>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3" name="Picture 55"/>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4" name="Picture 56"/>
            <p:cNvPicPr>
              <a:picLocks noChangeAspect="1" noChangeArrowheads="1"/>
            </p:cNvPicPr>
            <p:nvPr/>
          </p:nvPicPr>
          <p:blipFill>
            <a:blip r:embed="rId8">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63" name="Group 57"/>
          <p:cNvGrpSpPr>
            <a:grpSpLocks/>
          </p:cNvGrpSpPr>
          <p:nvPr/>
        </p:nvGrpSpPr>
        <p:grpSpPr bwMode="auto">
          <a:xfrm>
            <a:off x="3941763" y="4387850"/>
            <a:ext cx="4672012" cy="592138"/>
            <a:chOff x="2483" y="2764"/>
            <a:chExt cx="2943" cy="373"/>
          </a:xfrm>
        </p:grpSpPr>
        <p:pic>
          <p:nvPicPr>
            <p:cNvPr id="657466"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7" name="Picture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8"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69"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64"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5" name="Group 63"/>
          <p:cNvGrpSpPr>
            <a:grpSpLocks/>
          </p:cNvGrpSpPr>
          <p:nvPr/>
        </p:nvGrpSpPr>
        <p:grpSpPr bwMode="auto">
          <a:xfrm>
            <a:off x="3832225" y="5137150"/>
            <a:ext cx="4697413" cy="603250"/>
            <a:chOff x="2414" y="3236"/>
            <a:chExt cx="2959" cy="380"/>
          </a:xfrm>
        </p:grpSpPr>
        <p:pic>
          <p:nvPicPr>
            <p:cNvPr id="657472" name="Picture 64"/>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73" name="Picture 65"/>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74" name="Picture 66"/>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7475" name="Picture 67"/>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76"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63866"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7"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8"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9"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1"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83" name="Text Box 75"/>
          <p:cNvSpPr txBox="1">
            <a:spLocks noChangeArrowheads="1"/>
          </p:cNvSpPr>
          <p:nvPr/>
        </p:nvSpPr>
        <p:spPr bwMode="auto">
          <a:xfrm>
            <a:off x="2552700" y="3668713"/>
            <a:ext cx="4813300" cy="461962"/>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a:solidFill>
                  <a:schemeClr val="accent2"/>
                </a:solidFill>
                <a:latin typeface="Arial Black" charset="0"/>
                <a:ea typeface="+mn-ea"/>
                <a:cs typeface="+mn-cs"/>
              </a:rPr>
              <a:t>KIJII DIETSEIDIEKHO-U</a:t>
            </a:r>
          </a:p>
        </p:txBody>
      </p:sp>
      <p:sp>
        <p:nvSpPr>
          <p:cNvPr id="657484" name="Text Box 76"/>
          <p:cNvSpPr txBox="1">
            <a:spLocks noChangeArrowheads="1"/>
          </p:cNvSpPr>
          <p:nvPr/>
        </p:nvSpPr>
        <p:spPr bwMode="auto">
          <a:xfrm>
            <a:off x="2293938" y="2684463"/>
            <a:ext cx="6850062"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0" dirty="0">
                <a:solidFill>
                  <a:schemeClr val="accent1"/>
                </a:solidFill>
                <a:latin typeface="Arial Black" charset="0"/>
                <a:ea typeface="+mn-ea"/>
                <a:cs typeface="+mn-cs"/>
              </a:rPr>
              <a:t>ABRAHAM DIETSEIDIEKHO-U</a:t>
            </a:r>
          </a:p>
        </p:txBody>
      </p:sp>
      <p:sp>
        <p:nvSpPr>
          <p:cNvPr id="657485" name="Text Box 77"/>
          <p:cNvSpPr txBox="1">
            <a:spLocks noChangeArrowheads="1"/>
          </p:cNvSpPr>
          <p:nvPr/>
        </p:nvSpPr>
        <p:spPr bwMode="auto">
          <a:xfrm>
            <a:off x="3959225" y="5186363"/>
            <a:ext cx="4549775" cy="461962"/>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DIETSEIDIEKHO KESAU</a:t>
            </a:r>
          </a:p>
        </p:txBody>
      </p:sp>
      <p:sp>
        <p:nvSpPr>
          <p:cNvPr id="657486" name="Text Box 78"/>
          <p:cNvSpPr txBox="1">
            <a:spLocks noChangeArrowheads="1"/>
          </p:cNvSpPr>
          <p:nvPr/>
        </p:nvSpPr>
        <p:spPr bwMode="auto">
          <a:xfrm>
            <a:off x="3970338" y="4432300"/>
            <a:ext cx="4640262" cy="461963"/>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400" b="0" dirty="0">
                <a:solidFill>
                  <a:schemeClr val="accent2"/>
                </a:solidFill>
                <a:latin typeface="Arial Black" charset="0"/>
                <a:ea typeface="+mn-ea"/>
                <a:cs typeface="+mn-cs"/>
              </a:rPr>
              <a:t>DAVID DIETSEIDIEKHO-U</a:t>
            </a:r>
          </a:p>
        </p:txBody>
      </p:sp>
      <p:grpSp>
        <p:nvGrpSpPr>
          <p:cNvPr id="163876" name="Group 84"/>
          <p:cNvGrpSpPr>
            <a:grpSpLocks/>
          </p:cNvGrpSpPr>
          <p:nvPr/>
        </p:nvGrpSpPr>
        <p:grpSpPr bwMode="auto">
          <a:xfrm>
            <a:off x="1949450" y="2236788"/>
            <a:ext cx="5273675" cy="3898900"/>
            <a:chOff x="1228" y="1409"/>
            <a:chExt cx="3322" cy="2456"/>
          </a:xfrm>
        </p:grpSpPr>
        <p:grpSp>
          <p:nvGrpSpPr>
            <p:cNvPr id="163916" name="Group 85"/>
            <p:cNvGrpSpPr>
              <a:grpSpLocks/>
            </p:cNvGrpSpPr>
            <p:nvPr/>
          </p:nvGrpSpPr>
          <p:grpSpPr bwMode="auto">
            <a:xfrm>
              <a:off x="1228" y="1409"/>
              <a:ext cx="3303" cy="119"/>
              <a:chOff x="1206" y="1392"/>
              <a:chExt cx="3303" cy="119"/>
            </a:xfrm>
          </p:grpSpPr>
          <p:sp>
            <p:nvSpPr>
              <p:cNvPr id="65749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49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750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750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750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750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ea typeface="+mn-ea"/>
                  <a:cs typeface="+mn-cs"/>
                </a:endParaRPr>
              </a:p>
            </p:txBody>
          </p:sp>
          <p:sp>
            <p:nvSpPr>
              <p:cNvPr id="65750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750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63917" name="Group 101"/>
            <p:cNvGrpSpPr>
              <a:grpSpLocks/>
            </p:cNvGrpSpPr>
            <p:nvPr/>
          </p:nvGrpSpPr>
          <p:grpSpPr bwMode="auto">
            <a:xfrm>
              <a:off x="1243" y="3761"/>
              <a:ext cx="3307" cy="104"/>
              <a:chOff x="1231" y="3769"/>
              <a:chExt cx="3307" cy="104"/>
            </a:xfrm>
          </p:grpSpPr>
          <p:sp>
            <p:nvSpPr>
              <p:cNvPr id="657510"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1"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2"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3"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4"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5"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6"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7"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8"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19"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0"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1"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2"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3"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7524"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63877"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7529"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57530"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57531"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163881" name="Text Box 12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7533" name="Rectangle 125"/>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7534" name="Rectangle 126"/>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74</a:t>
            </a:r>
          </a:p>
        </p:txBody>
      </p:sp>
      <p:sp>
        <p:nvSpPr>
          <p:cNvPr id="124" name="Rectangle 6" descr="Oak"/>
          <p:cNvSpPr>
            <a:spLocks noChangeArrowheads="1"/>
          </p:cNvSpPr>
          <p:nvPr/>
        </p:nvSpPr>
        <p:spPr bwMode="auto">
          <a:xfrm>
            <a:off x="1781175" y="23352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63885" name="Group 7"/>
          <p:cNvGrpSpPr>
            <a:grpSpLocks/>
          </p:cNvGrpSpPr>
          <p:nvPr/>
        </p:nvGrpSpPr>
        <p:grpSpPr bwMode="auto">
          <a:xfrm>
            <a:off x="2038350" y="701675"/>
            <a:ext cx="3810000" cy="1871663"/>
            <a:chOff x="1188" y="346"/>
            <a:chExt cx="2400" cy="1179"/>
          </a:xfrm>
        </p:grpSpPr>
        <p:sp>
          <p:nvSpPr>
            <p:cNvPr id="126"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ea typeface="+mn-ea"/>
                  <a:cs typeface="+mn-cs"/>
                </a:rPr>
                <a:t>J</a:t>
              </a:r>
            </a:p>
          </p:txBody>
        </p:sp>
        <p:grpSp>
          <p:nvGrpSpPr>
            <p:cNvPr id="163895" name="Group 9"/>
            <p:cNvGrpSpPr>
              <a:grpSpLocks/>
            </p:cNvGrpSpPr>
            <p:nvPr/>
          </p:nvGrpSpPr>
          <p:grpSpPr bwMode="auto">
            <a:xfrm>
              <a:off x="1686" y="824"/>
              <a:ext cx="1172" cy="358"/>
              <a:chOff x="1686" y="824"/>
              <a:chExt cx="1172" cy="358"/>
            </a:xfrm>
          </p:grpSpPr>
          <p:sp>
            <p:nvSpPr>
              <p:cNvPr id="146" name="Rectangle 10"/>
              <p:cNvSpPr>
                <a:spLocks noChangeArrowheads="1"/>
              </p:cNvSpPr>
              <p:nvPr/>
            </p:nvSpPr>
            <p:spPr bwMode="auto">
              <a:xfrm>
                <a:off x="1686" y="833"/>
                <a:ext cx="38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Comic Sans MS" pitchFamily="66" charset="0"/>
                    <a:ea typeface="ＭＳ Ｐゴシック" pitchFamily="34" charset="-128"/>
                    <a:cs typeface="+mn-cs"/>
                  </a:rPr>
                  <a:t>4T</a:t>
                </a:r>
                <a:endParaRPr lang="en-US" sz="4800" b="0" dirty="0">
                  <a:solidFill>
                    <a:srgbClr val="FFEA18"/>
                  </a:solidFill>
                  <a:latin typeface="Times" charset="0"/>
                  <a:ea typeface="ＭＳ Ｐゴシック" pitchFamily="34" charset="-128"/>
                  <a:cs typeface="+mn-cs"/>
                </a:endParaRPr>
              </a:p>
            </p:txBody>
          </p:sp>
          <p:sp>
            <p:nvSpPr>
              <p:cNvPr id="147" name="Rectangle 11"/>
              <p:cNvSpPr>
                <a:spLocks noChangeArrowheads="1"/>
              </p:cNvSpPr>
              <p:nvPr/>
            </p:nvSpPr>
            <p:spPr bwMode="auto">
              <a:xfrm>
                <a:off x="2250" y="824"/>
                <a:ext cx="60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Comic Sans MS" pitchFamily="66" charset="0"/>
                    <a:ea typeface="ＭＳ Ｐゴシック" pitchFamily="34" charset="-128"/>
                    <a:cs typeface="+mn-cs"/>
                  </a:rPr>
                  <a:t>  3K</a:t>
                </a:r>
                <a:endParaRPr lang="en-US" sz="4800" b="0" dirty="0">
                  <a:solidFill>
                    <a:srgbClr val="FFEA18"/>
                  </a:solidFill>
                  <a:latin typeface="Times" charset="0"/>
                  <a:ea typeface="ＭＳ Ｐゴシック" pitchFamily="34" charset="-128"/>
                  <a:cs typeface="+mn-cs"/>
                </a:endParaRPr>
              </a:p>
            </p:txBody>
          </p:sp>
        </p:grpSp>
        <p:grpSp>
          <p:nvGrpSpPr>
            <p:cNvPr id="163896" name="Group 12"/>
            <p:cNvGrpSpPr>
              <a:grpSpLocks/>
            </p:cNvGrpSpPr>
            <p:nvPr/>
          </p:nvGrpSpPr>
          <p:grpSpPr bwMode="auto">
            <a:xfrm>
              <a:off x="1188" y="1175"/>
              <a:ext cx="1970" cy="249"/>
              <a:chOff x="1188" y="1175"/>
              <a:chExt cx="1970" cy="249"/>
            </a:xfrm>
          </p:grpSpPr>
          <p:grpSp>
            <p:nvGrpSpPr>
              <p:cNvPr id="163904" name="Group 135"/>
              <p:cNvGrpSpPr>
                <a:grpSpLocks/>
              </p:cNvGrpSpPr>
              <p:nvPr/>
            </p:nvGrpSpPr>
            <p:grpSpPr bwMode="auto">
              <a:xfrm>
                <a:off x="1188" y="1175"/>
                <a:ext cx="1711" cy="249"/>
                <a:chOff x="1188" y="1175"/>
                <a:chExt cx="1711" cy="249"/>
              </a:xfrm>
            </p:grpSpPr>
            <p:sp>
              <p:nvSpPr>
                <p:cNvPr id="138" name="Rectangle 14"/>
                <p:cNvSpPr>
                  <a:spLocks noChangeArrowheads="1"/>
                </p:cNvSpPr>
                <p:nvPr/>
              </p:nvSpPr>
              <p:spPr bwMode="auto">
                <a:xfrm>
                  <a:off x="1188" y="1179"/>
                  <a:ext cx="10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Comic Sans MS" pitchFamily="66" charset="0"/>
                      <a:ea typeface="ＭＳ Ｐゴシック" pitchFamily="34" charset="-128"/>
                      <a:cs typeface="+mn-cs"/>
                    </a:rPr>
                    <a:t>P</a:t>
                  </a:r>
                  <a:endParaRPr lang="en-US" sz="3600" dirty="0">
                    <a:solidFill>
                      <a:srgbClr val="FFEA18"/>
                    </a:solidFill>
                    <a:latin typeface="Times" charset="0"/>
                    <a:ea typeface="ＭＳ Ｐゴシック" pitchFamily="34" charset="-128"/>
                    <a:cs typeface="+mn-cs"/>
                  </a:endParaRPr>
                </a:p>
              </p:txBody>
            </p:sp>
            <p:sp>
              <p:nvSpPr>
                <p:cNvPr id="139" name="Rectangle 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Comic Sans MS" pitchFamily="66" charset="0"/>
                      <a:ea typeface="ＭＳ Ｐゴシック" pitchFamily="34" charset="-128"/>
                      <a:cs typeface="+mn-cs"/>
                    </a:rPr>
                    <a:t>A</a:t>
                  </a:r>
                  <a:endParaRPr lang="en-US" sz="3600" dirty="0">
                    <a:solidFill>
                      <a:srgbClr val="FC030C"/>
                    </a:solidFill>
                    <a:latin typeface="Times" charset="0"/>
                    <a:ea typeface="ＭＳ Ｐゴシック" pitchFamily="34" charset="-128"/>
                    <a:cs typeface="+mn-cs"/>
                  </a:endParaRPr>
                </a:p>
              </p:txBody>
            </p:sp>
            <p:sp>
              <p:nvSpPr>
                <p:cNvPr id="140" name="Rectangle 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141" name="Rectangle 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M</a:t>
                  </a:r>
                  <a:endParaRPr lang="en-US" sz="3600">
                    <a:solidFill>
                      <a:srgbClr val="FC030C"/>
                    </a:solidFill>
                    <a:latin typeface="Times" charset="0"/>
                    <a:ea typeface="ＭＳ Ｐゴシック" pitchFamily="34" charset="-128"/>
                    <a:cs typeface="+mn-cs"/>
                  </a:endParaRPr>
                </a:p>
              </p:txBody>
            </p:sp>
            <p:sp>
              <p:nvSpPr>
                <p:cNvPr id="142" name="Rectangle 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pitchFamily="66" charset="0"/>
                      <a:ea typeface="ＭＳ Ｐゴシック" pitchFamily="34" charset="-128"/>
                      <a:cs typeface="+mn-cs"/>
                    </a:rPr>
                    <a:t>J</a:t>
                  </a:r>
                  <a:endParaRPr lang="en-US" sz="3600">
                    <a:solidFill>
                      <a:srgbClr val="FC030C"/>
                    </a:solidFill>
                    <a:latin typeface="Times" charset="0"/>
                    <a:ea typeface="ＭＳ Ｐゴシック" pitchFamily="34" charset="-128"/>
                    <a:cs typeface="+mn-cs"/>
                  </a:endParaRPr>
                </a:p>
              </p:txBody>
            </p:sp>
            <p:sp>
              <p:nvSpPr>
                <p:cNvPr id="143" name="Rectangle 19"/>
                <p:cNvSpPr>
                  <a:spLocks noChangeArrowheads="1"/>
                </p:cNvSpPr>
                <p:nvPr/>
              </p:nvSpPr>
              <p:spPr bwMode="auto">
                <a:xfrm>
                  <a:off x="2335"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144" name="Rectangle 20"/>
                <p:cNvSpPr>
                  <a:spLocks noChangeArrowheads="1"/>
                </p:cNvSpPr>
                <p:nvPr/>
              </p:nvSpPr>
              <p:spPr bwMode="auto">
                <a:xfrm>
                  <a:off x="2552" y="1183"/>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sp>
              <p:nvSpPr>
                <p:cNvPr id="145" name="Rectangle 21"/>
                <p:cNvSpPr>
                  <a:spLocks noChangeArrowheads="1"/>
                </p:cNvSpPr>
                <p:nvPr/>
              </p:nvSpPr>
              <p:spPr bwMode="auto">
                <a:xfrm>
                  <a:off x="2781" y="1191"/>
                  <a:ext cx="11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Comic Sans MS" pitchFamily="66" charset="0"/>
                      <a:ea typeface="ＭＳ Ｐゴシック" pitchFamily="34" charset="-128"/>
                      <a:cs typeface="+mn-cs"/>
                    </a:rPr>
                    <a:t>K</a:t>
                  </a:r>
                  <a:endParaRPr lang="en-US" sz="3600" dirty="0">
                    <a:solidFill>
                      <a:srgbClr val="08F220"/>
                    </a:solidFill>
                    <a:latin typeface="Times" charset="0"/>
                    <a:ea typeface="ＭＳ Ｐゴシック" pitchFamily="34" charset="-128"/>
                    <a:cs typeface="+mn-cs"/>
                  </a:endParaRPr>
                </a:p>
              </p:txBody>
            </p:sp>
          </p:grpSp>
          <p:sp>
            <p:nvSpPr>
              <p:cNvPr id="137" name="Rectangle 22"/>
              <p:cNvSpPr>
                <a:spLocks noChangeArrowheads="1"/>
              </p:cNvSpPr>
              <p:nvPr/>
            </p:nvSpPr>
            <p:spPr bwMode="auto">
              <a:xfrm>
                <a:off x="3024" y="1184"/>
                <a:ext cx="13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Comic Sans MS" pitchFamily="66" charset="0"/>
                    <a:ea typeface="ＭＳ Ｐゴシック" pitchFamily="34" charset="-128"/>
                    <a:cs typeface="+mn-cs"/>
                  </a:rPr>
                  <a:t>Z</a:t>
                </a:r>
                <a:endParaRPr lang="en-US" sz="3600" dirty="0">
                  <a:solidFill>
                    <a:srgbClr val="11B0C5"/>
                  </a:solidFill>
                  <a:latin typeface="Times" charset="0"/>
                  <a:ea typeface="ＭＳ Ｐゴシック" pitchFamily="34" charset="-128"/>
                  <a:cs typeface="+mn-cs"/>
                </a:endParaRPr>
              </a:p>
            </p:txBody>
          </p:sp>
        </p:grpSp>
        <p:grpSp>
          <p:nvGrpSpPr>
            <p:cNvPr id="163897" name="Group 23"/>
            <p:cNvGrpSpPr>
              <a:grpSpLocks/>
            </p:cNvGrpSpPr>
            <p:nvPr/>
          </p:nvGrpSpPr>
          <p:grpSpPr bwMode="auto">
            <a:xfrm>
              <a:off x="2137" y="346"/>
              <a:ext cx="455" cy="692"/>
              <a:chOff x="2137" y="346"/>
              <a:chExt cx="455" cy="692"/>
            </a:xfrm>
          </p:grpSpPr>
          <p:grpSp>
            <p:nvGrpSpPr>
              <p:cNvPr id="163900" name="Group 24"/>
              <p:cNvGrpSpPr>
                <a:grpSpLocks/>
              </p:cNvGrpSpPr>
              <p:nvPr/>
            </p:nvGrpSpPr>
            <p:grpSpPr bwMode="auto">
              <a:xfrm>
                <a:off x="2137" y="346"/>
                <a:ext cx="455" cy="692"/>
                <a:chOff x="1814" y="109"/>
                <a:chExt cx="455" cy="692"/>
              </a:xfrm>
            </p:grpSpPr>
            <p:sp>
              <p:nvSpPr>
                <p:cNvPr id="134"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35"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13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13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a:solidFill>
                  <a:srgbClr val="FDDC07"/>
                </a:solidFill>
                <a:ea typeface="+mn-ea"/>
                <a:cs typeface="+mn-cs"/>
              </a:endParaRPr>
            </a:p>
          </p:txBody>
        </p:sp>
        <p:sp>
          <p:nvSpPr>
            <p:cNvPr id="13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148" name="Rectangle 79"/>
          <p:cNvSpPr>
            <a:spLocks noChangeArrowheads="1"/>
          </p:cNvSpPr>
          <p:nvPr/>
        </p:nvSpPr>
        <p:spPr bwMode="auto">
          <a:xfrm rot="-3654650">
            <a:off x="5326856" y="1448594"/>
            <a:ext cx="1995488"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solidFill>
                  <a:srgbClr val="FFEA18"/>
                </a:solidFill>
                <a:latin typeface="Arial" charset="0"/>
                <a:ea typeface="+mn-ea"/>
                <a:cs typeface="+mn-cs"/>
              </a:rPr>
              <a:t>TEKUONUOP KIYAKECHII HE</a:t>
            </a:r>
          </a:p>
        </p:txBody>
      </p:sp>
      <p:sp>
        <p:nvSpPr>
          <p:cNvPr id="149" name="Rectangle 80"/>
          <p:cNvSpPr>
            <a:spLocks noChangeArrowheads="1"/>
          </p:cNvSpPr>
          <p:nvPr/>
        </p:nvSpPr>
        <p:spPr bwMode="auto">
          <a:xfrm rot="-3654650">
            <a:off x="5985670" y="1758156"/>
            <a:ext cx="1084262" cy="136525"/>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11B0C5"/>
                </a:solidFill>
                <a:latin typeface="Arial" pitchFamily="34" charset="0"/>
                <a:ea typeface="ＭＳ Ｐゴシック" pitchFamily="34" charset="-128"/>
                <a:cs typeface="+mn-cs"/>
              </a:rPr>
              <a:t>JISU LA KEVOR</a:t>
            </a:r>
            <a:endParaRPr lang="en-US" sz="1100" dirty="0">
              <a:solidFill>
                <a:srgbClr val="FFEA18"/>
              </a:solidFill>
              <a:latin typeface="Arial" pitchFamily="34" charset="0"/>
              <a:ea typeface="ＭＳ Ｐゴシック" pitchFamily="34" charset="-128"/>
              <a:cs typeface="+mn-cs"/>
            </a:endParaRPr>
          </a:p>
        </p:txBody>
      </p:sp>
      <p:sp>
        <p:nvSpPr>
          <p:cNvPr id="150" name="Rectangle 81"/>
          <p:cNvSpPr>
            <a:spLocks noChangeArrowheads="1"/>
          </p:cNvSpPr>
          <p:nvPr/>
        </p:nvSpPr>
        <p:spPr bwMode="auto">
          <a:xfrm rot="-3654650">
            <a:off x="5988050" y="1411288"/>
            <a:ext cx="2141537"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08F220"/>
                </a:solidFill>
                <a:latin typeface="Arial" pitchFamily="34" charset="0"/>
                <a:ea typeface="ＭＳ Ｐゴシック" pitchFamily="34" charset="-128"/>
                <a:cs typeface="+mn-cs"/>
              </a:rPr>
              <a:t>JISU KIJII NU LA TSUR DI KECII</a:t>
            </a:r>
            <a:endParaRPr lang="en-US" sz="1100" dirty="0">
              <a:solidFill>
                <a:srgbClr val="FFEA18"/>
              </a:solidFill>
              <a:latin typeface="Arial" pitchFamily="34" charset="0"/>
              <a:ea typeface="ＭＳ Ｐゴシック" pitchFamily="34" charset="-128"/>
              <a:cs typeface="+mn-cs"/>
            </a:endParaRPr>
          </a:p>
        </p:txBody>
      </p:sp>
      <p:sp>
        <p:nvSpPr>
          <p:cNvPr id="151" name="Rectangle 82"/>
          <p:cNvSpPr>
            <a:spLocks noChangeArrowheads="1"/>
          </p:cNvSpPr>
          <p:nvPr/>
        </p:nvSpPr>
        <p:spPr bwMode="auto">
          <a:xfrm rot="-3654650">
            <a:off x="6490494" y="1550194"/>
            <a:ext cx="1716088" cy="152400"/>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defRPr/>
            </a:pPr>
            <a:r>
              <a:rPr lang="en-US" sz="1100" dirty="0">
                <a:latin typeface="Arial" charset="0"/>
                <a:ea typeface="+mn-ea"/>
                <a:cs typeface="+mn-cs"/>
              </a:rPr>
              <a:t>KEDIBA KEKRA KEZHAU</a:t>
            </a:r>
          </a:p>
        </p:txBody>
      </p:sp>
      <p:sp>
        <p:nvSpPr>
          <p:cNvPr id="152" name="Rectangle 83"/>
          <p:cNvSpPr>
            <a:spLocks noChangeArrowheads="1"/>
          </p:cNvSpPr>
          <p:nvPr/>
        </p:nvSpPr>
        <p:spPr bwMode="auto">
          <a:xfrm rot="-3654650">
            <a:off x="7022306" y="1443832"/>
            <a:ext cx="1457325" cy="134938"/>
          </a:xfrm>
          <a:prstGeom prst="rect">
            <a:avLst/>
          </a:prstGeom>
          <a:noFill/>
          <a:ln>
            <a:noFill/>
          </a:ln>
          <a:effectLst>
            <a:outerShdw blurRad="63500" dist="29783" dir="3885598"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0000"/>
              </a:lnSpc>
              <a:defRPr/>
            </a:pPr>
            <a:r>
              <a:rPr lang="en-US" sz="1100" dirty="0">
                <a:solidFill>
                  <a:srgbClr val="F87B57"/>
                </a:solidFill>
                <a:latin typeface="Arial" charset="0"/>
                <a:ea typeface="+mn-ea"/>
                <a:cs typeface="+mn-cs"/>
              </a:rPr>
              <a:t>TEI KESA, KIJII KESA</a:t>
            </a:r>
          </a:p>
        </p:txBody>
      </p:sp>
      <p:sp>
        <p:nvSpPr>
          <p:cNvPr id="153" name="Rectangle 36"/>
          <p:cNvSpPr>
            <a:spLocks noChangeArrowheads="1"/>
          </p:cNvSpPr>
          <p:nvPr/>
        </p:nvSpPr>
        <p:spPr bwMode="auto">
          <a:xfrm>
            <a:off x="5359400" y="19970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54" name="Rectangle 37"/>
          <p:cNvSpPr>
            <a:spLocks noChangeArrowheads="1"/>
          </p:cNvSpPr>
          <p:nvPr/>
        </p:nvSpPr>
        <p:spPr bwMode="auto">
          <a:xfrm>
            <a:off x="5359400" y="19970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63893" name="TextBox 154"/>
          <p:cNvSpPr txBox="1">
            <a:spLocks noChangeArrowheads="1"/>
          </p:cNvSpPr>
          <p:nvPr/>
        </p:nvSpPr>
        <p:spPr bwMode="auto">
          <a:xfrm>
            <a:off x="25400" y="38100"/>
            <a:ext cx="3098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TEICIE-U KESEDE DI KEBA HAU KETHODIE NU PFHEPHRIE PUO KEMHIE ZO</a:t>
            </a:r>
          </a:p>
          <a:p>
            <a:pPr>
              <a:spcBef>
                <a:spcPct val="50000"/>
              </a:spcBef>
            </a:pPr>
            <a:r>
              <a:rPr lang="en-US">
                <a:latin typeface="Arial" charset="0"/>
              </a:rPr>
              <a:t> </a:t>
            </a:r>
            <a:endParaRPr lang="en-US" sz="1400">
              <a:latin typeface="Arial" charset="0"/>
            </a:endParaRPr>
          </a:p>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
        <p:nvSpPr>
          <p:cNvPr id="165898"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0048" name="Rectangle 48"/>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40055" name="Text Box 55"/>
          <p:cNvSpPr txBox="1">
            <a:spLocks noChangeArrowheads="1"/>
          </p:cNvSpPr>
          <p:nvPr/>
        </p:nvSpPr>
        <p:spPr bwMode="auto">
          <a:xfrm>
            <a:off x="241300" y="606425"/>
            <a:ext cx="8623300" cy="1568450"/>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p>
            <a:pPr algn="ctr">
              <a:spcBef>
                <a:spcPct val="50000"/>
              </a:spcBef>
              <a:defRPr/>
            </a:pPr>
            <a:r>
              <a:rPr lang="en-US" sz="2400" dirty="0" err="1">
                <a:solidFill>
                  <a:srgbClr val="FFFF00"/>
                </a:solidFill>
                <a:latin typeface="Arial" pitchFamily="34" charset="0"/>
                <a:ea typeface="ＭＳ Ｐゴシック" pitchFamily="34" charset="-128"/>
                <a:cs typeface="+mn-cs"/>
              </a:rPr>
              <a:t>Tsie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mhaca-mhala</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silie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kere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teicie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nyie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mepfii</a:t>
            </a:r>
            <a:r>
              <a:rPr lang="en-US" sz="2400" dirty="0">
                <a:solidFill>
                  <a:srgbClr val="FFFF00"/>
                </a:solidFill>
                <a:latin typeface="Arial" pitchFamily="34" charset="0"/>
                <a:ea typeface="ＭＳ Ｐゴシック" pitchFamily="34" charset="-128"/>
                <a:cs typeface="+mn-cs"/>
              </a:rPr>
              <a:t>-e </a:t>
            </a:r>
            <a:r>
              <a:rPr lang="en-US" sz="2400" dirty="0" err="1">
                <a:solidFill>
                  <a:srgbClr val="FFFF00"/>
                </a:solidFill>
                <a:latin typeface="Arial" pitchFamily="34" charset="0"/>
                <a:ea typeface="ＭＳ Ｐゴシック" pitchFamily="34" charset="-128"/>
                <a:cs typeface="+mn-cs"/>
              </a:rPr>
              <a:t>puo</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tei</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hau</a:t>
            </a:r>
            <a:r>
              <a:rPr lang="en-US" sz="2400" dirty="0">
                <a:solidFill>
                  <a:srgbClr val="FFFF00"/>
                </a:solidFill>
                <a:latin typeface="Arial" pitchFamily="34" charset="0"/>
                <a:ea typeface="ＭＳ Ｐゴシック" pitchFamily="34" charset="-128"/>
                <a:cs typeface="+mn-cs"/>
              </a:rPr>
              <a:t> nu, we </a:t>
            </a:r>
            <a:r>
              <a:rPr lang="en-US" sz="2400" dirty="0" err="1">
                <a:solidFill>
                  <a:srgbClr val="FFFF00"/>
                </a:solidFill>
                <a:latin typeface="Arial" pitchFamily="34" charset="0"/>
                <a:ea typeface="ＭＳ Ｐゴシック" pitchFamily="34" charset="-128"/>
                <a:cs typeface="+mn-cs"/>
              </a:rPr>
              <a:t>teicie</a:t>
            </a:r>
            <a:r>
              <a:rPr lang="en-US" sz="2400" dirty="0">
                <a:solidFill>
                  <a:srgbClr val="FFFF00"/>
                </a:solidFill>
                <a:latin typeface="Arial" pitchFamily="34" charset="0"/>
                <a:ea typeface="ＭＳ Ｐゴシック" pitchFamily="34" charset="-128"/>
                <a:cs typeface="+mn-cs"/>
              </a:rPr>
              <a:t> 4000 </a:t>
            </a:r>
            <a:r>
              <a:rPr lang="en-US" sz="2400" dirty="0" err="1">
                <a:solidFill>
                  <a:srgbClr val="FFFF00"/>
                </a:solidFill>
                <a:latin typeface="Arial" pitchFamily="34" charset="0"/>
                <a:ea typeface="ＭＳ Ｐゴシック" pitchFamily="34" charset="-128"/>
                <a:cs typeface="+mn-cs"/>
              </a:rPr>
              <a:t>voketa</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ki</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Kepenuopfii</a:t>
            </a:r>
            <a:r>
              <a:rPr lang="en-US" sz="2400" dirty="0">
                <a:solidFill>
                  <a:srgbClr val="FFFF00"/>
                </a:solidFill>
                <a:latin typeface="Arial" pitchFamily="34" charset="0"/>
                <a:ea typeface="ＭＳ Ｐゴシック" pitchFamily="34" charset="-128"/>
                <a:cs typeface="+mn-cs"/>
              </a:rPr>
              <a:t> mu </a:t>
            </a:r>
            <a:r>
              <a:rPr lang="en-US" sz="2400" dirty="0" err="1">
                <a:solidFill>
                  <a:srgbClr val="FFFF00"/>
                </a:solidFill>
                <a:latin typeface="Arial" pitchFamily="34" charset="0"/>
                <a:ea typeface="ＭＳ Ｐゴシック" pitchFamily="34" charset="-128"/>
                <a:cs typeface="+mn-cs"/>
              </a:rPr>
              <a:t>puo</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kezeu</a:t>
            </a:r>
            <a:r>
              <a:rPr lang="en-US" sz="2400" dirty="0">
                <a:solidFill>
                  <a:srgbClr val="FFFF00"/>
                </a:solidFill>
                <a:latin typeface="Arial" pitchFamily="34" charset="0"/>
                <a:ea typeface="ＭＳ Ｐゴシック" pitchFamily="34" charset="-128"/>
                <a:cs typeface="+mn-cs"/>
              </a:rPr>
              <a:t> Abraham </a:t>
            </a:r>
            <a:r>
              <a:rPr lang="en-US" sz="2400" dirty="0" err="1">
                <a:solidFill>
                  <a:srgbClr val="FFFF00"/>
                </a:solidFill>
                <a:latin typeface="Arial" pitchFamily="34" charset="0"/>
                <a:ea typeface="ＭＳ Ｐゴシック" pitchFamily="34" charset="-128"/>
                <a:cs typeface="+mn-cs"/>
              </a:rPr>
              <a:t>unie</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donu</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thezho</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thu</a:t>
            </a:r>
            <a:r>
              <a:rPr lang="en-US" sz="2400" dirty="0">
                <a:solidFill>
                  <a:srgbClr val="FFFF00"/>
                </a:solidFill>
                <a:latin typeface="Arial" pitchFamily="34" charset="0"/>
                <a:ea typeface="ＭＳ Ｐゴシック" pitchFamily="34" charset="-128"/>
                <a:cs typeface="+mn-cs"/>
              </a:rPr>
              <a:t> mu </a:t>
            </a:r>
            <a:r>
              <a:rPr lang="en-US" sz="2400" dirty="0" err="1">
                <a:solidFill>
                  <a:srgbClr val="FFFF00"/>
                </a:solidFill>
                <a:latin typeface="Arial" pitchFamily="34" charset="0"/>
                <a:ea typeface="ＭＳ Ｐゴシック" pitchFamily="34" charset="-128"/>
                <a:cs typeface="+mn-cs"/>
              </a:rPr>
              <a:t>kepfhekho</a:t>
            </a:r>
            <a:r>
              <a:rPr lang="en-US" sz="2400" dirty="0">
                <a:solidFill>
                  <a:srgbClr val="FFFF00"/>
                </a:solidFill>
                <a:latin typeface="Arial" pitchFamily="34" charset="0"/>
                <a:ea typeface="ＭＳ Ｐゴシック" pitchFamily="34" charset="-128"/>
                <a:cs typeface="+mn-cs"/>
              </a:rPr>
              <a:t> pie </a:t>
            </a:r>
            <a:r>
              <a:rPr lang="en-US" sz="2400" dirty="0" err="1">
                <a:solidFill>
                  <a:srgbClr val="FFFF00"/>
                </a:solidFill>
                <a:latin typeface="Arial" pitchFamily="34" charset="0"/>
                <a:ea typeface="ＭＳ Ｐゴシック" pitchFamily="34" charset="-128"/>
                <a:cs typeface="+mn-cs"/>
              </a:rPr>
              <a:t>kezhiiko</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rhu</a:t>
            </a:r>
            <a:r>
              <a:rPr lang="en-US" sz="2400" dirty="0">
                <a:solidFill>
                  <a:srgbClr val="FFFF00"/>
                </a:solidFill>
                <a:latin typeface="Arial" pitchFamily="34" charset="0"/>
                <a:ea typeface="ＭＳ Ｐゴシック" pitchFamily="34" charset="-128"/>
                <a:cs typeface="+mn-cs"/>
              </a:rPr>
              <a:t> </a:t>
            </a:r>
            <a:r>
              <a:rPr lang="en-US" sz="2400" dirty="0" err="1">
                <a:solidFill>
                  <a:srgbClr val="FFFF00"/>
                </a:solidFill>
                <a:latin typeface="Arial" pitchFamily="34" charset="0"/>
                <a:ea typeface="ＭＳ Ｐゴシック" pitchFamily="34" charset="-128"/>
                <a:cs typeface="+mn-cs"/>
              </a:rPr>
              <a:t>morosuo</a:t>
            </a:r>
            <a:r>
              <a:rPr lang="en-US" sz="2400" dirty="0">
                <a:solidFill>
                  <a:srgbClr val="FFFF00"/>
                </a:solidFill>
                <a:latin typeface="Arial" pitchFamily="34" charset="0"/>
                <a:ea typeface="ＭＳ Ｐゴシック" pitchFamily="34" charset="-128"/>
                <a:cs typeface="+mn-cs"/>
              </a:rPr>
              <a:t> me? (Gen. 12 &amp; 15)                              </a:t>
            </a:r>
            <a:endParaRPr lang="en-US" sz="2000" dirty="0">
              <a:solidFill>
                <a:srgbClr val="FFFF00"/>
              </a:solidFill>
              <a:latin typeface="Arial" pitchFamily="34" charset="0"/>
              <a:ea typeface="ＭＳ Ｐゴシック" pitchFamily="34" charset="-128"/>
              <a:cs typeface="+mn-cs"/>
            </a:endParaRPr>
          </a:p>
        </p:txBody>
      </p:sp>
      <p:sp>
        <p:nvSpPr>
          <p:cNvPr id="640056" name="Text Box 56"/>
          <p:cNvSpPr txBox="1">
            <a:spLocks noChangeArrowheads="1"/>
          </p:cNvSpPr>
          <p:nvPr/>
        </p:nvSpPr>
        <p:spPr bwMode="auto">
          <a:xfrm>
            <a:off x="152400" y="3175000"/>
            <a:ext cx="8737600" cy="2825750"/>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400" smtClean="0">
                <a:solidFill>
                  <a:srgbClr val="FFFF00"/>
                </a:solidFill>
                <a:latin typeface="Arial" charset="0"/>
              </a:rPr>
              <a:t>UWE…KETHOTSEI ZO…kekreilamonyii…</a:t>
            </a:r>
          </a:p>
          <a:p>
            <a:pPr algn="ctr">
              <a:lnSpc>
                <a:spcPct val="70000"/>
              </a:lnSpc>
              <a:spcBef>
                <a:spcPct val="50000"/>
              </a:spcBef>
              <a:defRPr/>
            </a:pPr>
            <a:r>
              <a:rPr lang="en-US" sz="2400" smtClean="0">
                <a:solidFill>
                  <a:srgbClr val="FFFF00"/>
                </a:solidFill>
                <a:latin typeface="Arial" charset="0"/>
              </a:rPr>
              <a:t>Keriekitho 26 nu Kepenuopfiie Abraham nuou </a:t>
            </a:r>
            <a:r>
              <a:rPr lang="en-US" sz="2400" smtClean="0">
                <a:solidFill>
                  <a:srgbClr val="99CCFF"/>
                </a:solidFill>
                <a:latin typeface="Arial" charset="0"/>
              </a:rPr>
              <a:t>ISAAC</a:t>
            </a:r>
            <a:r>
              <a:rPr lang="en-US" sz="2400" smtClean="0">
                <a:solidFill>
                  <a:srgbClr val="FFFF00"/>
                </a:solidFill>
                <a:latin typeface="Arial" charset="0"/>
              </a:rPr>
              <a:t> ki pulashii.</a:t>
            </a:r>
          </a:p>
          <a:p>
            <a:pPr algn="ctr">
              <a:lnSpc>
                <a:spcPct val="70000"/>
              </a:lnSpc>
              <a:spcBef>
                <a:spcPct val="50000"/>
              </a:spcBef>
              <a:defRPr/>
            </a:pPr>
            <a:r>
              <a:rPr lang="en-US" sz="2400" smtClean="0">
                <a:solidFill>
                  <a:srgbClr val="FFFF00"/>
                </a:solidFill>
                <a:latin typeface="Arial" charset="0"/>
              </a:rPr>
              <a:t>Siiu Keriekitho 35 nu </a:t>
            </a:r>
            <a:r>
              <a:rPr lang="en-US" sz="2400" smtClean="0">
                <a:solidFill>
                  <a:srgbClr val="99CCFF"/>
                </a:solidFill>
                <a:latin typeface="Arial" charset="0"/>
              </a:rPr>
              <a:t>JACOB</a:t>
            </a:r>
            <a:r>
              <a:rPr lang="en-US" sz="2400" smtClean="0">
                <a:solidFill>
                  <a:srgbClr val="FFFF00"/>
                </a:solidFill>
                <a:latin typeface="Arial" charset="0"/>
              </a:rPr>
              <a:t> geinu sede lashii.</a:t>
            </a:r>
          </a:p>
          <a:p>
            <a:pPr algn="ctr">
              <a:lnSpc>
                <a:spcPct val="70000"/>
              </a:lnSpc>
              <a:spcBef>
                <a:spcPct val="50000"/>
              </a:spcBef>
              <a:defRPr/>
            </a:pPr>
            <a:r>
              <a:rPr lang="en-US" sz="2400" smtClean="0">
                <a:solidFill>
                  <a:srgbClr val="FFFF00"/>
                </a:solidFill>
                <a:latin typeface="Arial" charset="0"/>
              </a:rPr>
              <a:t>Siisie rei Keriekitho 48 nu </a:t>
            </a:r>
            <a:r>
              <a:rPr lang="en-US" sz="2400" smtClean="0">
                <a:solidFill>
                  <a:srgbClr val="99CCFF"/>
                </a:solidFill>
                <a:latin typeface="Arial" charset="0"/>
              </a:rPr>
              <a:t>JOSEPH</a:t>
            </a:r>
            <a:r>
              <a:rPr lang="en-US" sz="2400" smtClean="0">
                <a:solidFill>
                  <a:srgbClr val="FFFF00"/>
                </a:solidFill>
                <a:latin typeface="Arial" charset="0"/>
              </a:rPr>
              <a:t> ki kepu ngu la lie.</a:t>
            </a:r>
          </a:p>
          <a:p>
            <a:pPr algn="ctr">
              <a:lnSpc>
                <a:spcPct val="70000"/>
              </a:lnSpc>
              <a:spcBef>
                <a:spcPct val="50000"/>
              </a:spcBef>
              <a:defRPr/>
            </a:pPr>
            <a:r>
              <a:rPr lang="en-US" sz="2400" smtClean="0">
                <a:solidFill>
                  <a:srgbClr val="FFFF00"/>
                </a:solidFill>
                <a:latin typeface="Arial" charset="0"/>
              </a:rPr>
              <a:t>Tuokepra 6 nu </a:t>
            </a:r>
            <a:r>
              <a:rPr lang="en-US" sz="2400" smtClean="0">
                <a:solidFill>
                  <a:srgbClr val="99CCFF"/>
                </a:solidFill>
                <a:latin typeface="Arial" charset="0"/>
              </a:rPr>
              <a:t>MOSA </a:t>
            </a:r>
            <a:r>
              <a:rPr lang="en-US" sz="2400" smtClean="0">
                <a:solidFill>
                  <a:srgbClr val="FFFF00"/>
                </a:solidFill>
                <a:latin typeface="Arial" charset="0"/>
              </a:rPr>
              <a:t>ki kepu… sizo vor di Joshua 1 nu</a:t>
            </a:r>
          </a:p>
          <a:p>
            <a:pPr algn="ctr">
              <a:lnSpc>
                <a:spcPct val="70000"/>
              </a:lnSpc>
              <a:spcBef>
                <a:spcPct val="50000"/>
              </a:spcBef>
              <a:defRPr/>
            </a:pPr>
            <a:r>
              <a:rPr lang="en-US" sz="2400" smtClean="0">
                <a:solidFill>
                  <a:srgbClr val="FFFF00"/>
                </a:solidFill>
                <a:latin typeface="Arial" charset="0"/>
              </a:rPr>
              <a:t> </a:t>
            </a:r>
            <a:r>
              <a:rPr lang="en-US" sz="2400" smtClean="0">
                <a:solidFill>
                  <a:srgbClr val="99CCFF"/>
                </a:solidFill>
                <a:latin typeface="Arial" charset="0"/>
              </a:rPr>
              <a:t>JOSHUA</a:t>
            </a:r>
            <a:r>
              <a:rPr lang="en-US" sz="2400" smtClean="0">
                <a:solidFill>
                  <a:srgbClr val="FFFF00"/>
                </a:solidFill>
                <a:latin typeface="Arial" charset="0"/>
              </a:rPr>
              <a:t> ki kepu ngu lalie.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smtClean="0">
                <a:effectLst>
                  <a:outerShdw blurRad="38100" dist="38100" dir="2700000" algn="tl">
                    <a:srgbClr val="000000"/>
                  </a:outerShdw>
                </a:effectLst>
                <a:latin typeface="Arial" charset="0"/>
              </a:rPr>
              <a:t>SI-II RO, KETSOKECHII PUO HAKI BA:</a:t>
            </a:r>
          </a:p>
        </p:txBody>
      </p:sp>
      <p:sp>
        <p:nvSpPr>
          <p:cNvPr id="640058" name="Text Box 58"/>
          <p:cNvSpPr txBox="1">
            <a:spLocks noChangeArrowheads="1"/>
          </p:cNvSpPr>
          <p:nvPr/>
        </p:nvSpPr>
        <p:spPr bwMode="auto">
          <a:xfrm>
            <a:off x="306388" y="5805488"/>
            <a:ext cx="8199437" cy="9540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smtClean="0">
                <a:latin typeface="Arial" charset="0"/>
              </a:rPr>
              <a:t>Thelau…mu puo cayie kemeyie tho-u..Jisu Khrista kevor geinu siiko chii tsei shii te! </a:t>
            </a:r>
          </a:p>
        </p:txBody>
      </p:sp>
      <p:sp>
        <p:nvSpPr>
          <p:cNvPr id="640059" name="Text Box 59"/>
          <p:cNvSpPr txBox="1">
            <a:spLocks noChangeArrowheads="1"/>
          </p:cNvSpPr>
          <p:nvPr/>
        </p:nvSpPr>
        <p:spPr bwMode="auto">
          <a:xfrm>
            <a:off x="457200" y="2133600"/>
            <a:ext cx="8140700" cy="1016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i="1" dirty="0">
                <a:solidFill>
                  <a:srgbClr val="99CCFF"/>
                </a:solidFill>
                <a:latin typeface="Arial" charset="0"/>
                <a:ea typeface="+mn-ea"/>
                <a:cs typeface="+mn-cs"/>
              </a:rPr>
              <a:t>(</a:t>
            </a:r>
            <a:r>
              <a:rPr lang="en-US" sz="2000" i="1" dirty="0" err="1">
                <a:solidFill>
                  <a:srgbClr val="99CCFF"/>
                </a:solidFill>
                <a:latin typeface="Arial" charset="0"/>
                <a:ea typeface="+mn-ea"/>
                <a:cs typeface="+mn-cs"/>
              </a:rPr>
              <a:t>Riikraliecie</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Kijiiu</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gei</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ketuo</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Ketholeshii</a:t>
            </a:r>
            <a:r>
              <a:rPr lang="en-US" sz="2000" i="1" dirty="0">
                <a:solidFill>
                  <a:srgbClr val="99CCFF"/>
                </a:solidFill>
                <a:latin typeface="Arial" charset="0"/>
                <a:ea typeface="+mn-ea"/>
                <a:cs typeface="+mn-cs"/>
              </a:rPr>
              <a:t> ca </a:t>
            </a:r>
            <a:r>
              <a:rPr lang="en-US" sz="2000" i="1" dirty="0" err="1">
                <a:solidFill>
                  <a:srgbClr val="99CCFF"/>
                </a:solidFill>
                <a:latin typeface="Arial" charset="0"/>
                <a:ea typeface="+mn-ea"/>
                <a:cs typeface="+mn-cs"/>
              </a:rPr>
              <a:t>vacha</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tou</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shiiya</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kezhamia</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thu</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keshii</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leshiida</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kekrei-krei</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kecii</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ko</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nunu</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hau</a:t>
            </a:r>
            <a:r>
              <a:rPr lang="en-US" sz="2000" i="1" dirty="0">
                <a:solidFill>
                  <a:srgbClr val="99CCFF"/>
                </a:solidFill>
                <a:latin typeface="Arial" charset="0"/>
                <a:ea typeface="+mn-ea"/>
                <a:cs typeface="+mn-cs"/>
              </a:rPr>
              <a:t> </a:t>
            </a:r>
            <a:r>
              <a:rPr lang="en-US" sz="2000" i="1" dirty="0" err="1">
                <a:solidFill>
                  <a:srgbClr val="99CCFF"/>
                </a:solidFill>
                <a:latin typeface="Arial" charset="0"/>
                <a:ea typeface="+mn-ea"/>
                <a:cs typeface="+mn-cs"/>
              </a:rPr>
              <a:t>ngulie</a:t>
            </a:r>
            <a:r>
              <a:rPr lang="en-US" sz="2000" i="1" dirty="0">
                <a:solidFill>
                  <a:srgbClr val="99CCFF"/>
                </a:solidFill>
                <a:latin typeface="Arial" charset="0"/>
                <a:ea typeface="+mn-ea"/>
                <a:cs typeface="+mn-cs"/>
              </a:rPr>
              <a:t> </a:t>
            </a:r>
            <a:r>
              <a:rPr lang="en-US" sz="2000" i="1">
                <a:solidFill>
                  <a:srgbClr val="99CCFF"/>
                </a:solidFill>
                <a:latin typeface="Arial" charset="0"/>
                <a:ea typeface="+mn-ea"/>
                <a:cs typeface="+mn-cs"/>
              </a:rPr>
              <a:t>ya </a:t>
            </a:r>
            <a:r>
              <a:rPr lang="en-US" sz="2000" i="1" dirty="0">
                <a:solidFill>
                  <a:srgbClr val="99CCFF"/>
                </a:solidFill>
                <a:latin typeface="Arial" charset="0"/>
                <a:ea typeface="+mn-ea"/>
                <a:cs typeface="+mn-cs"/>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40056">
                                            <p:txEl>
                                              <p:pRg st="5" end="5"/>
                                            </p:txEl>
                                          </p:spTgt>
                                        </p:tgtEl>
                                        <p:attrNameLst>
                                          <p:attrName>style.visibility</p:attrName>
                                        </p:attrNameLst>
                                      </p:cBhvr>
                                      <p:to>
                                        <p:strVal val="visible"/>
                                      </p:to>
                                    </p:set>
                                    <p:animEffect transition="in" filter="box(out)">
                                      <p:cBhvr>
                                        <p:cTn id="42" dur="500"/>
                                        <p:tgtEl>
                                          <p:spTgt spid="640056">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640058"/>
                                        </p:tgtEl>
                                        <p:attrNameLst>
                                          <p:attrName>style.visibility</p:attrName>
                                        </p:attrNameLst>
                                      </p:cBhvr>
                                      <p:to>
                                        <p:strVal val="visible"/>
                                      </p:to>
                                    </p:set>
                                    <p:anim calcmode="lin" valueType="num">
                                      <p:cBhvr>
                                        <p:cTn id="47" dur="500" fill="hold"/>
                                        <p:tgtEl>
                                          <p:spTgt spid="640058"/>
                                        </p:tgtEl>
                                        <p:attrNameLst>
                                          <p:attrName>ppt_w</p:attrName>
                                        </p:attrNameLst>
                                      </p:cBhvr>
                                      <p:tavLst>
                                        <p:tav tm="0">
                                          <p:val>
                                            <p:fltVal val="0"/>
                                          </p:val>
                                        </p:tav>
                                        <p:tav tm="100000">
                                          <p:val>
                                            <p:strVal val="#ppt_w"/>
                                          </p:val>
                                        </p:tav>
                                      </p:tavLst>
                                    </p:anim>
                                    <p:anim calcmode="lin" valueType="num">
                                      <p:cBhvr>
                                        <p:cTn id="48" dur="500" fill="hold"/>
                                        <p:tgtEl>
                                          <p:spTgt spid="640058"/>
                                        </p:tgtEl>
                                        <p:attrNameLst>
                                          <p:attrName>ppt_h</p:attrName>
                                        </p:attrNameLst>
                                      </p:cBhvr>
                                      <p:tavLst>
                                        <p:tav tm="0">
                                          <p:val>
                                            <p:fltVal val="0"/>
                                          </p:val>
                                        </p:tav>
                                        <p:tav tm="100000">
                                          <p:val>
                                            <p:strVal val="#ppt_h"/>
                                          </p:val>
                                        </p:tav>
                                      </p:tavLst>
                                    </p:anim>
                                    <p:anim calcmode="lin" valueType="num">
                                      <p:cBhvr>
                                        <p:cTn id="49" dur="500" fill="hold"/>
                                        <p:tgtEl>
                                          <p:spTgt spid="640058"/>
                                        </p:tgtEl>
                                        <p:attrNameLst>
                                          <p:attrName>ppt_x</p:attrName>
                                        </p:attrNameLst>
                                      </p:cBhvr>
                                      <p:tavLst>
                                        <p:tav tm="0">
                                          <p:val>
                                            <p:fltVal val="0.5"/>
                                          </p:val>
                                        </p:tav>
                                        <p:tav tm="100000">
                                          <p:val>
                                            <p:strVal val="#ppt_x"/>
                                          </p:val>
                                        </p:tav>
                                      </p:tavLst>
                                    </p:anim>
                                    <p:anim calcmode="lin" valueType="num">
                                      <p:cBhvr>
                                        <p:cTn id="50"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9654" name="Rectangle 6"/>
          <p:cNvSpPr>
            <a:spLocks noChangeArrowheads="1"/>
          </p:cNvSpPr>
          <p:nvPr/>
        </p:nvSpPr>
        <p:spPr bwMode="auto">
          <a:xfrm>
            <a:off x="0" y="1104900"/>
            <a:ext cx="9144000" cy="5076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charset="0"/>
              </a:rPr>
              <a:t>Kekreilamonyii</a:t>
            </a:r>
            <a:r>
              <a:rPr lang="en-US" sz="5400" dirty="0">
                <a:solidFill>
                  <a:srgbClr val="FAFD00"/>
                </a:solidFill>
                <a:latin typeface="Times New Roman" charset="0"/>
              </a:rPr>
              <a:t> </a:t>
            </a:r>
            <a:r>
              <a:rPr lang="en-US" sz="5400" i="1" u="sng" dirty="0" err="1">
                <a:solidFill>
                  <a:srgbClr val="FAFD00"/>
                </a:solidFill>
                <a:latin typeface="Times New Roman" charset="0"/>
              </a:rPr>
              <a:t>thepha</a:t>
            </a:r>
            <a:r>
              <a:rPr lang="en-US" sz="5400" i="1" u="sng" dirty="0">
                <a:solidFill>
                  <a:srgbClr val="FAFD00"/>
                </a:solidFill>
                <a:latin typeface="Times New Roman" charset="0"/>
              </a:rPr>
              <a:t> </a:t>
            </a:r>
            <a:r>
              <a:rPr lang="en-US" sz="5400" i="1" u="sng" dirty="0" err="1">
                <a:solidFill>
                  <a:srgbClr val="FAFD00"/>
                </a:solidFill>
                <a:latin typeface="Times New Roman" charset="0"/>
              </a:rPr>
              <a:t>sa</a:t>
            </a:r>
            <a:r>
              <a:rPr lang="en-US" sz="5400" i="1" u="sng" dirty="0">
                <a:solidFill>
                  <a:srgbClr val="FAFD00"/>
                </a:solidFill>
                <a:latin typeface="Times New Roman" charset="0"/>
              </a:rPr>
              <a:t> </a:t>
            </a:r>
            <a:r>
              <a:rPr lang="en-US" sz="5400" i="1" u="sng" dirty="0" err="1">
                <a:solidFill>
                  <a:srgbClr val="FAFD00"/>
                </a:solidFill>
                <a:latin typeface="Times New Roman" charset="0"/>
              </a:rPr>
              <a:t>mo</a:t>
            </a:r>
            <a:r>
              <a:rPr lang="en-US" sz="5400" i="1" u="sng" dirty="0">
                <a:solidFill>
                  <a:srgbClr val="FAFD00"/>
                </a:solidFill>
                <a:latin typeface="Times New Roman" charset="0"/>
              </a:rPr>
              <a:t> di die </a:t>
            </a:r>
            <a:r>
              <a:rPr lang="en-US" sz="5400" i="1" u="sng" dirty="0" err="1">
                <a:solidFill>
                  <a:srgbClr val="FAFD00"/>
                </a:solidFill>
                <a:latin typeface="Times New Roman" charset="0"/>
              </a:rPr>
              <a:t>phrapie</a:t>
            </a:r>
            <a:r>
              <a:rPr lang="en-US" sz="5400" i="1" u="sng" dirty="0">
                <a:solidFill>
                  <a:srgbClr val="FAFD00"/>
                </a:solidFill>
                <a:latin typeface="Times New Roman" charset="0"/>
              </a:rPr>
              <a:t> </a:t>
            </a:r>
            <a:r>
              <a:rPr lang="en-US" sz="5400" i="1" u="sng" dirty="0" err="1">
                <a:solidFill>
                  <a:srgbClr val="FAFD00"/>
                </a:solidFill>
                <a:latin typeface="Times New Roman" charset="0"/>
              </a:rPr>
              <a:t>kezhiiko</a:t>
            </a:r>
            <a:r>
              <a:rPr lang="en-US" sz="5400" dirty="0">
                <a:solidFill>
                  <a:srgbClr val="FAFD00"/>
                </a:solidFill>
                <a:latin typeface="Times New Roman" charset="0"/>
              </a:rPr>
              <a:t>  </a:t>
            </a:r>
            <a:r>
              <a:rPr lang="en-US" sz="5400" dirty="0">
                <a:solidFill>
                  <a:srgbClr val="FAFD00"/>
                </a:solidFill>
                <a:latin typeface="Times New Roman" charset="0"/>
              </a:rPr>
              <a:t/>
            </a:r>
            <a:br>
              <a:rPr lang="en-US" sz="5400" dirty="0">
                <a:solidFill>
                  <a:srgbClr val="FAFD00"/>
                </a:solidFill>
                <a:latin typeface="Times New Roman" charset="0"/>
              </a:rPr>
            </a:br>
            <a:r>
              <a:rPr lang="en-US" sz="5400" dirty="0" err="1">
                <a:solidFill>
                  <a:srgbClr val="FAFD00"/>
                </a:solidFill>
                <a:latin typeface="Times New Roman" charset="0"/>
              </a:rPr>
              <a:t>tsierei</a:t>
            </a:r>
            <a:r>
              <a:rPr lang="en-US" sz="5400" dirty="0">
                <a:solidFill>
                  <a:srgbClr val="FAFD00"/>
                </a:solidFill>
                <a:latin typeface="Times New Roman" charset="0"/>
              </a:rPr>
              <a:t> </a:t>
            </a:r>
            <a:r>
              <a:rPr lang="en-US" sz="5400" dirty="0">
                <a:solidFill>
                  <a:srgbClr val="FAFD00"/>
                </a:solidFill>
                <a:latin typeface="Times New Roman" charset="0"/>
              </a:rPr>
              <a:t>n </a:t>
            </a:r>
            <a:r>
              <a:rPr lang="en-US" sz="5400" dirty="0" err="1">
                <a:solidFill>
                  <a:srgbClr val="FAFD00"/>
                </a:solidFill>
                <a:latin typeface="Times New Roman" charset="0"/>
              </a:rPr>
              <a:t>Ketholeshii</a:t>
            </a:r>
            <a:r>
              <a:rPr lang="en-US" sz="5400" dirty="0">
                <a:solidFill>
                  <a:srgbClr val="FAFD00"/>
                </a:solidFill>
                <a:latin typeface="Times New Roman" charset="0"/>
              </a:rPr>
              <a:t> nu </a:t>
            </a:r>
            <a:r>
              <a:rPr lang="en-US" sz="5400" dirty="0" err="1">
                <a:solidFill>
                  <a:srgbClr val="FAFD00"/>
                </a:solidFill>
                <a:latin typeface="Times New Roman" charset="0"/>
              </a:rPr>
              <a:t>ba</a:t>
            </a:r>
            <a:r>
              <a:rPr lang="en-US" sz="5400" dirty="0">
                <a:solidFill>
                  <a:srgbClr val="FAFD00"/>
                </a:solidFill>
                <a:latin typeface="Times New Roman" charset="0"/>
              </a:rPr>
              <a:t>…</a:t>
            </a:r>
            <a:r>
              <a:rPr lang="en-US" sz="5400" dirty="0" err="1">
                <a:solidFill>
                  <a:srgbClr val="FAFD00"/>
                </a:solidFill>
                <a:latin typeface="Times New Roman" charset="0"/>
              </a:rPr>
              <a:t>sidi</a:t>
            </a:r>
            <a:r>
              <a:rPr lang="en-US" sz="5400" dirty="0">
                <a:solidFill>
                  <a:srgbClr val="FAFD00"/>
                </a:solidFill>
                <a:latin typeface="Times New Roman" charset="0"/>
              </a:rPr>
              <a:t> we </a:t>
            </a:r>
            <a:r>
              <a:rPr lang="en-US" sz="5400" dirty="0" err="1">
                <a:solidFill>
                  <a:srgbClr val="FAFD00"/>
                </a:solidFill>
                <a:latin typeface="Times New Roman" charset="0"/>
              </a:rPr>
              <a:t>chii</a:t>
            </a:r>
            <a:r>
              <a:rPr lang="en-US" sz="5400" dirty="0">
                <a:solidFill>
                  <a:srgbClr val="FAFD00"/>
                </a:solidFill>
                <a:latin typeface="Times New Roman" charset="0"/>
              </a:rPr>
              <a:t> </a:t>
            </a:r>
            <a:r>
              <a:rPr lang="en-US" sz="5400" dirty="0" err="1">
                <a:solidFill>
                  <a:srgbClr val="FAFD00"/>
                </a:solidFill>
                <a:latin typeface="Times New Roman" charset="0"/>
              </a:rPr>
              <a:t>ketuo</a:t>
            </a:r>
            <a:r>
              <a:rPr lang="en-US" sz="5400" dirty="0">
                <a:solidFill>
                  <a:srgbClr val="FAFD00"/>
                </a:solidFill>
                <a:latin typeface="Times New Roman" charset="0"/>
              </a:rPr>
              <a:t>-u </a:t>
            </a:r>
            <a:r>
              <a:rPr lang="en-US" sz="5400" dirty="0" err="1">
                <a:solidFill>
                  <a:srgbClr val="FAFD00"/>
                </a:solidFill>
                <a:latin typeface="Times New Roman" charset="0"/>
              </a:rPr>
              <a:t>chii</a:t>
            </a:r>
            <a:r>
              <a:rPr lang="en-US" sz="5400" dirty="0">
                <a:solidFill>
                  <a:srgbClr val="FAFD00"/>
                </a:solidFill>
                <a:latin typeface="Times New Roman" charset="0"/>
              </a:rPr>
              <a:t> </a:t>
            </a:r>
            <a:r>
              <a:rPr lang="en-US" sz="5400" i="1" dirty="0" err="1">
                <a:solidFill>
                  <a:srgbClr val="FAFD00"/>
                </a:solidFill>
                <a:latin typeface="Times New Roman" charset="0"/>
              </a:rPr>
              <a:t>morosuo</a:t>
            </a:r>
            <a:r>
              <a:rPr lang="en-US" sz="5400" dirty="0">
                <a:solidFill>
                  <a:srgbClr val="FAFD00"/>
                </a:solidFill>
                <a:latin typeface="Times New Roman" charset="0"/>
              </a:rPr>
              <a:t>... </a:t>
            </a:r>
            <a:r>
              <a:rPr lang="en-US" sz="5400" dirty="0" err="1">
                <a:solidFill>
                  <a:srgbClr val="FAFD00"/>
                </a:solidFill>
                <a:latin typeface="Times New Roman" charset="0"/>
              </a:rPr>
              <a:t>Mhaca</a:t>
            </a:r>
            <a:r>
              <a:rPr lang="en-US" sz="5400" dirty="0">
                <a:solidFill>
                  <a:srgbClr val="FAFD00"/>
                </a:solidFill>
                <a:latin typeface="Times New Roman" charset="0"/>
              </a:rPr>
              <a:t> </a:t>
            </a:r>
            <a:r>
              <a:rPr lang="en-US" sz="5400" dirty="0" err="1">
                <a:solidFill>
                  <a:srgbClr val="FAFD00"/>
                </a:solidFill>
                <a:latin typeface="Times New Roman" charset="0"/>
              </a:rPr>
              <a:t>puonu</a:t>
            </a:r>
            <a:r>
              <a:rPr lang="en-US" sz="5400" dirty="0">
                <a:solidFill>
                  <a:srgbClr val="FAFD00"/>
                </a:solidFill>
                <a:latin typeface="Times New Roman" charset="0"/>
              </a:rPr>
              <a:t> </a:t>
            </a:r>
            <a:r>
              <a:rPr lang="en-US" sz="5400" dirty="0" err="1">
                <a:solidFill>
                  <a:srgbClr val="FAFD00"/>
                </a:solidFill>
                <a:latin typeface="Times New Roman" charset="0"/>
              </a:rPr>
              <a:t>morei</a:t>
            </a:r>
            <a:r>
              <a:rPr lang="en-US" sz="5400" dirty="0">
                <a:solidFill>
                  <a:srgbClr val="FAFD00"/>
                </a:solidFill>
                <a:latin typeface="Times New Roman" charset="0"/>
              </a:rPr>
              <a:t> </a:t>
            </a:r>
            <a:r>
              <a:rPr lang="en-US" sz="5400" dirty="0" err="1">
                <a:solidFill>
                  <a:srgbClr val="FAFD00"/>
                </a:solidFill>
                <a:latin typeface="Times New Roman" charset="0"/>
              </a:rPr>
              <a:t>puo</a:t>
            </a:r>
            <a:r>
              <a:rPr lang="en-US" sz="5400" dirty="0">
                <a:solidFill>
                  <a:srgbClr val="FAFD00"/>
                </a:solidFill>
                <a:latin typeface="Times New Roman" charset="0"/>
              </a:rPr>
              <a:t> </a:t>
            </a:r>
            <a:r>
              <a:rPr lang="en-US" sz="5400" dirty="0" err="1">
                <a:solidFill>
                  <a:srgbClr val="FAFD00"/>
                </a:solidFill>
                <a:latin typeface="Times New Roman" charset="0"/>
              </a:rPr>
              <a:t>nunu</a:t>
            </a:r>
            <a:r>
              <a:rPr lang="en-US" sz="5400" dirty="0">
                <a:solidFill>
                  <a:srgbClr val="FAFD00"/>
                </a:solidFill>
                <a:latin typeface="Times New Roman" charset="0"/>
              </a:rPr>
              <a:t>!</a:t>
            </a:r>
            <a:endParaRPr lang="en-US" sz="4000" dirty="0">
              <a:solidFill>
                <a:srgbClr val="FAFD00"/>
              </a:solidFill>
              <a:latin typeface="Times New Roman" charset="0"/>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latin typeface="Times New Roman" pitchFamily="18" charset="0"/>
                <a:ea typeface="ＭＳ Ｐゴシック" pitchFamily="34" charset="-128"/>
                <a:cs typeface="+mn-cs"/>
              </a:rPr>
              <a:t>Siila</a:t>
            </a:r>
            <a:r>
              <a:rPr lang="en-US" sz="5400" dirty="0">
                <a:latin typeface="Times New Roman" pitchFamily="18" charset="0"/>
                <a:ea typeface="ＭＳ Ｐゴシック" pitchFamily="34" charset="-128"/>
                <a:cs typeface="+mn-cs"/>
              </a:rPr>
              <a:t>..</a:t>
            </a:r>
            <a:r>
              <a:rPr lang="en-US" sz="5400" dirty="0" err="1">
                <a:latin typeface="Times New Roman" pitchFamily="18" charset="0"/>
                <a:ea typeface="ＭＳ Ｐゴシック" pitchFamily="34" charset="-128"/>
                <a:cs typeface="+mn-cs"/>
              </a:rPr>
              <a:t>mha</a:t>
            </a:r>
            <a:r>
              <a:rPr lang="en-US" sz="5400" dirty="0">
                <a:latin typeface="Times New Roman" pitchFamily="18" charset="0"/>
                <a:ea typeface="ＭＳ Ｐゴシック" pitchFamily="34" charset="-128"/>
                <a:cs typeface="+mn-cs"/>
              </a:rPr>
              <a:t> </a:t>
            </a:r>
            <a:r>
              <a:rPr lang="en-US" sz="5400" dirty="0" err="1">
                <a:latin typeface="Times New Roman" pitchFamily="18" charset="0"/>
                <a:ea typeface="ＭＳ Ｐゴシック" pitchFamily="34" charset="-128"/>
                <a:cs typeface="+mn-cs"/>
              </a:rPr>
              <a:t>hako</a:t>
            </a:r>
            <a:r>
              <a:rPr lang="en-US" sz="5400" dirty="0">
                <a:latin typeface="Times New Roman" pitchFamily="18" charset="0"/>
                <a:ea typeface="ＭＳ Ｐゴシック" pitchFamily="34" charset="-128"/>
                <a:cs typeface="+mn-cs"/>
              </a:rPr>
              <a:t> </a:t>
            </a:r>
            <a:r>
              <a:rPr lang="en-US" sz="5400" dirty="0" err="1">
                <a:latin typeface="Times New Roman" pitchFamily="18" charset="0"/>
                <a:ea typeface="ＭＳ Ｐゴシック" pitchFamily="34" charset="-128"/>
                <a:cs typeface="+mn-cs"/>
              </a:rPr>
              <a:t>kepusie</a:t>
            </a:r>
            <a:r>
              <a:rPr lang="en-US" sz="5400" dirty="0">
                <a:latin typeface="Times New Roman" pitchFamily="18" charset="0"/>
                <a:ea typeface="ＭＳ Ｐゴシック" pitchFamily="34" charset="-128"/>
                <a:cs typeface="+mn-cs"/>
              </a:rPr>
              <a:t>:</a:t>
            </a:r>
            <a:endParaRPr lang="en-US" sz="4000" dirty="0">
              <a:latin typeface="Times New Roman" pitchFamily="18" charset="0"/>
              <a:ea typeface="ＭＳ Ｐゴシック" pitchFamily="34" charset="-128"/>
              <a:cs typeface="+mn-cs"/>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69988" name="Group 19"/>
          <p:cNvGrpSpPr>
            <a:grpSpLocks/>
          </p:cNvGrpSpPr>
          <p:nvPr/>
        </p:nvGrpSpPr>
        <p:grpSpPr bwMode="auto">
          <a:xfrm>
            <a:off x="544513" y="-3175"/>
            <a:ext cx="8004175" cy="5934075"/>
            <a:chOff x="340" y="-4"/>
            <a:chExt cx="5042" cy="3738"/>
          </a:xfrm>
        </p:grpSpPr>
        <p:sp>
          <p:nvSpPr>
            <p:cNvPr id="411650" name="Rectangle 2"/>
            <p:cNvSpPr>
              <a:spLocks noChangeArrowheads="1"/>
            </p:cNvSpPr>
            <p:nvPr/>
          </p:nvSpPr>
          <p:spPr bwMode="auto">
            <a:xfrm>
              <a:off x="340" y="479"/>
              <a:ext cx="5042" cy="32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ja-JP" altLang="en-US" sz="5400" dirty="0">
                  <a:solidFill>
                    <a:srgbClr val="FAFD00"/>
                  </a:solidFill>
                  <a:latin typeface="Times New Roman" charset="0"/>
                </a:rPr>
                <a:t>“</a:t>
              </a:r>
              <a:r>
                <a:rPr lang="en-US" sz="5400" dirty="0">
                  <a:solidFill>
                    <a:srgbClr val="FAFD00"/>
                  </a:solidFill>
                  <a:latin typeface="Times New Roman" charset="0"/>
                </a:rPr>
                <a:t>             </a:t>
              </a:r>
              <a:r>
                <a:rPr lang="en-US" sz="5400" dirty="0">
                  <a:solidFill>
                    <a:srgbClr val="FFFF00"/>
                  </a:solidFill>
                  <a:latin typeface="Times New Roman" charset="0"/>
                </a:rPr>
                <a:t> </a:t>
              </a:r>
              <a:r>
                <a:rPr lang="en-US" sz="5400" dirty="0" err="1">
                  <a:solidFill>
                    <a:srgbClr val="FFFF00"/>
                  </a:solidFill>
                  <a:latin typeface="Times New Roman" charset="0"/>
                </a:rPr>
                <a:t>nunu</a:t>
              </a:r>
              <a:r>
                <a:rPr lang="en-US" sz="5400" dirty="0">
                  <a:solidFill>
                    <a:srgbClr val="FAFD00"/>
                  </a:solidFill>
                  <a:latin typeface="Times New Roman" charset="0"/>
                </a:rPr>
                <a:t> </a:t>
              </a:r>
              <a:r>
                <a:rPr lang="en-US" sz="5400" dirty="0" err="1">
                  <a:solidFill>
                    <a:srgbClr val="FAFD00"/>
                  </a:solidFill>
                  <a:latin typeface="Times New Roman" charset="0"/>
                </a:rPr>
                <a:t>kepele</a:t>
              </a:r>
              <a:r>
                <a:rPr lang="en-US" sz="5400" dirty="0">
                  <a:solidFill>
                    <a:srgbClr val="FAFD00"/>
                  </a:solidFill>
                  <a:latin typeface="Times New Roman" charset="0"/>
                </a:rPr>
                <a:t> par </a:t>
              </a:r>
              <a:r>
                <a:rPr lang="en-US" sz="5400" dirty="0" err="1">
                  <a:solidFill>
                    <a:srgbClr val="FAFD00"/>
                  </a:solidFill>
                  <a:latin typeface="Times New Roman" charset="0"/>
                </a:rPr>
                <a:t>moro</a:t>
              </a:r>
              <a:r>
                <a:rPr lang="en-US" sz="5400" dirty="0">
                  <a:solidFill>
                    <a:srgbClr val="FAFD00"/>
                  </a:solidFill>
                  <a:latin typeface="Times New Roman" charset="0"/>
                </a:rPr>
                <a:t>, </a:t>
              </a:r>
              <a:r>
                <a:rPr lang="en-US" sz="5400" dirty="0" err="1">
                  <a:solidFill>
                    <a:srgbClr val="FAFD00"/>
                  </a:solidFill>
                  <a:latin typeface="Times New Roman" charset="0"/>
                </a:rPr>
                <a:t>sii</a:t>
              </a:r>
              <a:r>
                <a:rPr lang="en-US" sz="5400" dirty="0">
                  <a:solidFill>
                    <a:srgbClr val="FAFD00"/>
                  </a:solidFill>
                  <a:latin typeface="Times New Roman" charset="0"/>
                </a:rPr>
                <a:t>-u we </a:t>
              </a:r>
              <a:r>
                <a:rPr lang="en-US" sz="5400" dirty="0" err="1">
                  <a:solidFill>
                    <a:srgbClr val="FAFD00"/>
                  </a:solidFill>
                  <a:latin typeface="Times New Roman" charset="0"/>
                </a:rPr>
                <a:t>utho</a:t>
              </a:r>
              <a:r>
                <a:rPr lang="en-US" sz="5400" dirty="0">
                  <a:solidFill>
                    <a:srgbClr val="FAFD00"/>
                  </a:solidFill>
                  <a:latin typeface="Times New Roman" charset="0"/>
                </a:rPr>
                <a:t> u </a:t>
              </a:r>
              <a:r>
                <a:rPr lang="en-US" sz="5400" dirty="0" err="1">
                  <a:solidFill>
                    <a:srgbClr val="336600"/>
                  </a:solidFill>
                  <a:latin typeface="Times New Roman" charset="0"/>
                </a:rPr>
                <a:t>noudo</a:t>
              </a:r>
              <a:r>
                <a:rPr lang="en-US" sz="5400" dirty="0">
                  <a:solidFill>
                    <a:srgbClr val="FAFD00"/>
                  </a:solidFill>
                  <a:latin typeface="Times New Roman" charset="0"/>
                </a:rPr>
                <a:t>, </a:t>
              </a:r>
              <a:r>
                <a:rPr lang="en-US" sz="5400" dirty="0" err="1">
                  <a:solidFill>
                    <a:srgbClr val="336600"/>
                  </a:solidFill>
                  <a:latin typeface="Times New Roman" charset="0"/>
                </a:rPr>
                <a:t>kemedo</a:t>
              </a:r>
              <a:r>
                <a:rPr lang="en-US" sz="5400" dirty="0">
                  <a:solidFill>
                    <a:srgbClr val="336600"/>
                  </a:solidFill>
                  <a:latin typeface="Times New Roman" charset="0"/>
                </a:rPr>
                <a:t> </a:t>
              </a:r>
              <a:r>
                <a:rPr lang="en-US" sz="5400" dirty="0" err="1">
                  <a:solidFill>
                    <a:srgbClr val="FAFD00"/>
                  </a:solidFill>
                  <a:latin typeface="Times New Roman" charset="0"/>
                </a:rPr>
                <a:t>morei</a:t>
              </a:r>
              <a:r>
                <a:rPr lang="en-US" sz="5400" dirty="0">
                  <a:solidFill>
                    <a:srgbClr val="FAFD00"/>
                  </a:solidFill>
                  <a:latin typeface="Times New Roman" charset="0"/>
                </a:rPr>
                <a:t> </a:t>
              </a:r>
              <a:r>
                <a:rPr lang="en-US" sz="5400" dirty="0" err="1">
                  <a:solidFill>
                    <a:srgbClr val="336600"/>
                  </a:solidFill>
                  <a:latin typeface="Times New Roman" charset="0"/>
                </a:rPr>
                <a:t>sinhie</a:t>
              </a:r>
              <a:r>
                <a:rPr lang="en-US" sz="5400" dirty="0">
                  <a:solidFill>
                    <a:srgbClr val="FAFD00"/>
                  </a:solidFill>
                  <a:latin typeface="Times New Roman" charset="0"/>
                </a:rPr>
                <a:t>, </a:t>
              </a:r>
              <a:r>
                <a:rPr lang="en-US" sz="5400" dirty="0" err="1">
                  <a:solidFill>
                    <a:srgbClr val="FAFD00"/>
                  </a:solidFill>
                  <a:latin typeface="Times New Roman" charset="0"/>
                </a:rPr>
                <a:t>ikecii</a:t>
              </a:r>
              <a:r>
                <a:rPr lang="en-US" sz="5400" dirty="0">
                  <a:solidFill>
                    <a:srgbClr val="FAFD00"/>
                  </a:solidFill>
                  <a:latin typeface="Times New Roman" charset="0"/>
                </a:rPr>
                <a:t> </a:t>
              </a:r>
              <a:r>
                <a:rPr lang="en-US" sz="5400" dirty="0" err="1">
                  <a:solidFill>
                    <a:srgbClr val="FAFD00"/>
                  </a:solidFill>
                  <a:latin typeface="Times New Roman" charset="0"/>
                </a:rPr>
                <a:t>ze</a:t>
              </a:r>
              <a:r>
                <a:rPr lang="en-US" sz="5400" dirty="0">
                  <a:solidFill>
                    <a:srgbClr val="FAFD00"/>
                  </a:solidFill>
                  <a:latin typeface="Times New Roman" charset="0"/>
                </a:rPr>
                <a:t> </a:t>
              </a:r>
              <a:r>
                <a:rPr lang="en-US" sz="5400" dirty="0" err="1">
                  <a:solidFill>
                    <a:srgbClr val="FAFD00"/>
                  </a:solidFill>
                  <a:latin typeface="Times New Roman" charset="0"/>
                </a:rPr>
                <a:t>kekrei</a:t>
              </a:r>
              <a:r>
                <a:rPr lang="en-US" sz="5400" dirty="0">
                  <a:solidFill>
                    <a:srgbClr val="FAFD00"/>
                  </a:solidFill>
                  <a:latin typeface="Times New Roman" charset="0"/>
                </a:rPr>
                <a:t> mo.</a:t>
              </a:r>
              <a:r>
                <a:rPr lang="ja-JP" altLang="en-US" sz="5400" dirty="0">
                  <a:solidFill>
                    <a:srgbClr val="FAFD00"/>
                  </a:solidFill>
                  <a:latin typeface="Times New Roman" charset="0"/>
                </a:rPr>
                <a:t>”</a:t>
              </a:r>
              <a:r>
                <a:rPr lang="en-US" sz="5400" dirty="0">
                  <a:solidFill>
                    <a:srgbClr val="FAFD00"/>
                  </a:solidFill>
                  <a:latin typeface="Times New Roman" charset="0"/>
                </a:rPr>
                <a:t>  </a:t>
              </a:r>
            </a:p>
            <a:p>
              <a:pPr>
                <a:defRPr/>
              </a:pPr>
              <a:r>
                <a:rPr lang="en-US" sz="4000" dirty="0">
                  <a:solidFill>
                    <a:srgbClr val="FAFD00"/>
                  </a:solidFill>
                  <a:latin typeface="Times New Roman" charset="0"/>
                </a:rPr>
                <a:t>                                    </a:t>
              </a:r>
              <a:r>
                <a:rPr lang="en-US" sz="3200" dirty="0">
                  <a:solidFill>
                    <a:srgbClr val="FAFD00"/>
                  </a:solidFill>
                  <a:latin typeface="Times New Roman" charset="0"/>
                </a:rPr>
                <a:t>Miles Stanford</a:t>
              </a:r>
            </a:p>
            <a:p>
              <a:pPr>
                <a:defRPr/>
              </a:pPr>
              <a:r>
                <a:rPr lang="en-US" sz="2000" i="1" dirty="0">
                  <a:solidFill>
                    <a:srgbClr val="FAFD00"/>
                  </a:solidFill>
                  <a:latin typeface="Times New Roman" charset="0"/>
                </a:rPr>
                <a:t>                                                                Principles of Spiritual Growth</a:t>
              </a:r>
              <a:endParaRPr lang="en-US" sz="4000" dirty="0">
                <a:solidFill>
                  <a:srgbClr val="FAFD00"/>
                </a:solidFill>
                <a:latin typeface="Times New Roman" charset="0"/>
              </a:endParaRPr>
            </a:p>
          </p:txBody>
        </p:sp>
        <p:grpSp>
          <p:nvGrpSpPr>
            <p:cNvPr id="169998" name="Group 18"/>
            <p:cNvGrpSpPr>
              <a:grpSpLocks/>
            </p:cNvGrpSpPr>
            <p:nvPr/>
          </p:nvGrpSpPr>
          <p:grpSpPr bwMode="auto">
            <a:xfrm>
              <a:off x="1037" y="-4"/>
              <a:ext cx="1709" cy="1078"/>
              <a:chOff x="1127" y="101"/>
              <a:chExt cx="1709" cy="1078"/>
            </a:xfrm>
          </p:grpSpPr>
          <p:sp>
            <p:nvSpPr>
              <p:cNvPr id="411662" name="Text Box 14"/>
              <p:cNvSpPr txBox="1">
                <a:spLocks noChangeArrowheads="1"/>
              </p:cNvSpPr>
              <p:nvPr/>
            </p:nvSpPr>
            <p:spPr bwMode="auto">
              <a:xfrm>
                <a:off x="1127" y="597"/>
                <a:ext cx="1709"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12780A"/>
                    </a:solidFill>
                    <a:latin typeface="Times New Roman" charset="0"/>
                    <a:ea typeface="+mn-ea"/>
                    <a:cs typeface="+mn-cs"/>
                  </a:rPr>
                  <a:t>Ketho</a:t>
                </a:r>
                <a:r>
                  <a:rPr lang="en-US" sz="5400" dirty="0">
                    <a:solidFill>
                      <a:srgbClr val="12780A"/>
                    </a:solidFill>
                    <a:latin typeface="Times New Roman" charset="0"/>
                    <a:ea typeface="+mn-ea"/>
                    <a:cs typeface="+mn-cs"/>
                  </a:rPr>
                  <a:t>-u</a:t>
                </a:r>
              </a:p>
            </p:txBody>
          </p:sp>
          <p:sp>
            <p:nvSpPr>
              <p:cNvPr id="411665" name="Rectangle 17"/>
              <p:cNvSpPr>
                <a:spLocks noChangeArrowheads="1"/>
              </p:cNvSpPr>
              <p:nvPr/>
            </p:nvSpPr>
            <p:spPr bwMode="auto">
              <a:xfrm>
                <a:off x="2210" y="101"/>
                <a:ext cx="116"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endParaRPr lang="en-US" sz="5400" dirty="0">
                  <a:solidFill>
                    <a:srgbClr val="12780A"/>
                  </a:solidFill>
                  <a:latin typeface="Times New Roman" charset="0"/>
                  <a:ea typeface="+mn-ea"/>
                  <a:cs typeface="+mn-cs"/>
                </a:endParaRPr>
              </a:p>
            </p:txBody>
          </p:sp>
        </p:grpSp>
      </p:grpSp>
      <p:sp>
        <p:nvSpPr>
          <p:cNvPr id="411652" name="Text Box 4"/>
          <p:cNvSpPr txBox="1">
            <a:spLocks noChangeArrowheads="1"/>
          </p:cNvSpPr>
          <p:nvPr/>
        </p:nvSpPr>
        <p:spPr bwMode="auto">
          <a:xfrm>
            <a:off x="1654175" y="785813"/>
            <a:ext cx="2713038"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CC00"/>
                </a:solidFill>
                <a:latin typeface="Times New Roman" charset="0"/>
                <a:ea typeface="+mn-ea"/>
                <a:cs typeface="+mn-cs"/>
              </a:rPr>
              <a:t>Ketho</a:t>
            </a:r>
            <a:r>
              <a:rPr lang="en-US" sz="5400" dirty="0">
                <a:solidFill>
                  <a:srgbClr val="00CC00"/>
                </a:solidFill>
                <a:latin typeface="Times New Roman" charset="0"/>
                <a:ea typeface="+mn-ea"/>
                <a:cs typeface="+mn-cs"/>
              </a:rPr>
              <a:t>-u</a:t>
            </a:r>
          </a:p>
        </p:txBody>
      </p:sp>
      <p:sp>
        <p:nvSpPr>
          <p:cNvPr id="169990"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3"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8" name="Text Box 4"/>
          <p:cNvSpPr txBox="1">
            <a:spLocks noChangeArrowheads="1"/>
          </p:cNvSpPr>
          <p:nvPr/>
        </p:nvSpPr>
        <p:spPr bwMode="auto">
          <a:xfrm>
            <a:off x="1196975" y="2405063"/>
            <a:ext cx="2713038" cy="9223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CC00"/>
                </a:solidFill>
                <a:latin typeface="Times New Roman" charset="0"/>
                <a:ea typeface="+mn-ea"/>
                <a:cs typeface="+mn-cs"/>
              </a:rPr>
              <a:t>noudo</a:t>
            </a:r>
            <a:endParaRPr lang="en-US" sz="5400" dirty="0">
              <a:solidFill>
                <a:srgbClr val="00CC00"/>
              </a:solidFill>
              <a:latin typeface="Times New Roman" charset="0"/>
              <a:ea typeface="+mn-ea"/>
              <a:cs typeface="+mn-cs"/>
            </a:endParaRPr>
          </a:p>
        </p:txBody>
      </p:sp>
      <p:sp>
        <p:nvSpPr>
          <p:cNvPr id="19" name="Text Box 4"/>
          <p:cNvSpPr txBox="1">
            <a:spLocks noChangeArrowheads="1"/>
          </p:cNvSpPr>
          <p:nvPr/>
        </p:nvSpPr>
        <p:spPr bwMode="auto">
          <a:xfrm>
            <a:off x="3386138" y="2382838"/>
            <a:ext cx="2713037" cy="9239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CC00"/>
                </a:solidFill>
                <a:latin typeface="Times New Roman" charset="0"/>
                <a:ea typeface="+mn-ea"/>
                <a:cs typeface="+mn-cs"/>
              </a:rPr>
              <a:t>kemedo</a:t>
            </a:r>
            <a:endParaRPr lang="en-US" sz="5400" dirty="0">
              <a:solidFill>
                <a:srgbClr val="00CC00"/>
              </a:solidFill>
              <a:latin typeface="Times New Roman" charset="0"/>
              <a:ea typeface="+mn-ea"/>
              <a:cs typeface="+mn-cs"/>
            </a:endParaRPr>
          </a:p>
        </p:txBody>
      </p:sp>
      <p:sp>
        <p:nvSpPr>
          <p:cNvPr id="20" name="Text Box 4"/>
          <p:cNvSpPr txBox="1">
            <a:spLocks noChangeArrowheads="1"/>
          </p:cNvSpPr>
          <p:nvPr/>
        </p:nvSpPr>
        <p:spPr bwMode="auto">
          <a:xfrm>
            <a:off x="1146175" y="3217863"/>
            <a:ext cx="2713038" cy="9223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dirty="0" err="1">
                <a:solidFill>
                  <a:srgbClr val="00CC00"/>
                </a:solidFill>
                <a:latin typeface="Times New Roman" charset="0"/>
                <a:ea typeface="+mn-ea"/>
                <a:cs typeface="+mn-cs"/>
              </a:rPr>
              <a:t>sinhie</a:t>
            </a:r>
            <a:endParaRPr lang="en-US" sz="5400" dirty="0">
              <a:solidFill>
                <a:srgbClr val="00CC00"/>
              </a:solidFill>
              <a:latin typeface="Times New Roman"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ppt_x</p:attrName>
                                        </p:attrNameLst>
                                      </p:cBhvr>
                                      <p:tavLst>
                                        <p:tav tm="0">
                                          <p:val>
                                            <p:fltVal val="0.5"/>
                                          </p:val>
                                        </p:tav>
                                        <p:tav tm="100000">
                                          <p:val>
                                            <p:strVal val="#ppt_x"/>
                                          </p:val>
                                        </p:tav>
                                      </p:tavLst>
                                    </p:anim>
                                    <p:anim calcmode="lin" valueType="num">
                                      <p:cBhvr>
                                        <p:cTn id="26"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 calcmode="lin" valueType="num">
                                      <p:cBhvr>
                                        <p:cTn id="33" dur="500" fill="hold"/>
                                        <p:tgtEl>
                                          <p:spTgt spid="20"/>
                                        </p:tgtEl>
                                        <p:attrNameLst>
                                          <p:attrName>ppt_x</p:attrName>
                                        </p:attrNameLst>
                                      </p:cBhvr>
                                      <p:tavLst>
                                        <p:tav tm="0">
                                          <p:val>
                                            <p:fltVal val="0.5"/>
                                          </p:val>
                                        </p:tav>
                                        <p:tav tm="100000">
                                          <p:val>
                                            <p:strVal val="#ppt_x"/>
                                          </p:val>
                                        </p:tav>
                                      </p:tavLst>
                                    </p:anim>
                                    <p:anim calcmode="lin" valueType="num">
                                      <p:cBhvr>
                                        <p:cTn id="34" dur="500" fill="hold"/>
                                        <p:tgtEl>
                                          <p:spTgt spid="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18" grpId="0" autoUpdateAnimBg="0"/>
      <p:bldP spid="19" grpId="0" autoUpdateAnimBg="0"/>
      <p:bldP spid="20"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188913" y="254000"/>
            <a:ext cx="9434513"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pitchFamily="18" charset="0"/>
                <a:ea typeface="ＭＳ Ｐゴシック" pitchFamily="34" charset="-128"/>
                <a:cs typeface="+mn-cs"/>
              </a:rPr>
              <a:t>Kedalie</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ketuo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kropuo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haki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ba</a:t>
            </a:r>
            <a:r>
              <a:rPr lang="en-US" sz="5400" dirty="0">
                <a:solidFill>
                  <a:srgbClr val="FAFD00"/>
                </a:solidFill>
                <a:latin typeface="Times New Roman" pitchFamily="18" charset="0"/>
                <a:ea typeface="ＭＳ Ｐゴシック" pitchFamily="34" charset="-128"/>
                <a:cs typeface="+mn-cs"/>
              </a:rPr>
              <a:t>:</a:t>
            </a:r>
            <a:endParaRPr lang="en-US" sz="4000" dirty="0">
              <a:solidFill>
                <a:srgbClr val="FAFD00"/>
              </a:solidFill>
              <a:latin typeface="Times New Roman" pitchFamily="18" charset="0"/>
              <a:ea typeface="ＭＳ Ｐゴシック" pitchFamily="34" charset="-128"/>
              <a:cs typeface="+mn-cs"/>
            </a:endParaRPr>
          </a:p>
        </p:txBody>
      </p:sp>
      <p:sp>
        <p:nvSpPr>
          <p:cNvPr id="538631" name="Rectangle 7"/>
          <p:cNvSpPr>
            <a:spLocks noChangeArrowheads="1"/>
          </p:cNvSpPr>
          <p:nvPr/>
        </p:nvSpPr>
        <p:spPr bwMode="auto">
          <a:xfrm>
            <a:off x="782638" y="1339850"/>
            <a:ext cx="75596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pitchFamily="18" charset="0"/>
                <a:ea typeface="ＭＳ Ｐゴシック" pitchFamily="34" charset="-128"/>
                <a:cs typeface="+mn-cs"/>
              </a:rPr>
              <a:t>1.</a:t>
            </a:r>
            <a:r>
              <a:rPr lang="en-US" sz="3200" i="1" dirty="0">
                <a:solidFill>
                  <a:srgbClr val="FAFD00"/>
                </a:solidFill>
                <a:latin typeface="Times New Roman" pitchFamily="18" charset="0"/>
                <a:ea typeface="ＭＳ Ｐゴシック" pitchFamily="34" charset="-128"/>
                <a:cs typeface="+mn-cs"/>
              </a:rPr>
              <a:t> </a:t>
            </a:r>
            <a:r>
              <a:rPr lang="en-US" sz="3200" i="1" dirty="0" err="1">
                <a:solidFill>
                  <a:srgbClr val="FAFD00"/>
                </a:solidFill>
                <a:latin typeface="Times New Roman" pitchFamily="18" charset="0"/>
                <a:ea typeface="ＭＳ Ｐゴシック" pitchFamily="34" charset="-128"/>
                <a:cs typeface="+mn-cs"/>
              </a:rPr>
              <a:t>Puoca</a:t>
            </a:r>
            <a:r>
              <a:rPr lang="en-US" sz="3200" i="1" dirty="0">
                <a:solidFill>
                  <a:srgbClr val="FAFD00"/>
                </a:solidFill>
                <a:latin typeface="Times New Roman" pitchFamily="18" charset="0"/>
                <a:ea typeface="ＭＳ Ｐゴシック" pitchFamily="34" charset="-128"/>
                <a:cs typeface="+mn-cs"/>
              </a:rPr>
              <a:t> </a:t>
            </a:r>
            <a:r>
              <a:rPr lang="en-US" sz="3200" i="1" dirty="0" err="1">
                <a:solidFill>
                  <a:srgbClr val="FAFD00"/>
                </a:solidFill>
                <a:latin typeface="Times New Roman" pitchFamily="18" charset="0"/>
                <a:ea typeface="ＭＳ Ｐゴシック" pitchFamily="34" charset="-128"/>
                <a:cs typeface="+mn-cs"/>
              </a:rPr>
              <a:t>puola</a:t>
            </a:r>
            <a:r>
              <a:rPr lang="en-US" sz="3200" i="1" dirty="0">
                <a:solidFill>
                  <a:srgbClr val="FAFD00"/>
                </a:solidFill>
                <a:latin typeface="Times New Roman" pitchFamily="18" charset="0"/>
                <a:ea typeface="ＭＳ Ｐゴシック" pitchFamily="34" charset="-128"/>
                <a:cs typeface="+mn-cs"/>
              </a:rPr>
              <a:t> </a:t>
            </a:r>
            <a:r>
              <a:rPr lang="en-US" sz="3200" i="1" dirty="0" err="1">
                <a:solidFill>
                  <a:srgbClr val="FAFD00"/>
                </a:solidFill>
                <a:latin typeface="Times New Roman" pitchFamily="18" charset="0"/>
                <a:ea typeface="ＭＳ Ｐゴシック" pitchFamily="34" charset="-128"/>
                <a:cs typeface="+mn-cs"/>
              </a:rPr>
              <a:t>jii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idi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khawalie</a:t>
            </a:r>
            <a:r>
              <a:rPr lang="en-US" sz="3200" dirty="0">
                <a:solidFill>
                  <a:srgbClr val="FAFD00"/>
                </a:solidFill>
                <a:latin typeface="Times New Roman" pitchFamily="18" charset="0"/>
                <a:ea typeface="ＭＳ Ｐゴシック" pitchFamily="34" charset="-128"/>
                <a:cs typeface="+mn-cs"/>
              </a:rPr>
              <a:t>.</a:t>
            </a:r>
            <a:endParaRPr lang="en-US" sz="2000" dirty="0">
              <a:solidFill>
                <a:srgbClr val="FAFD00"/>
              </a:solidFill>
              <a:latin typeface="Times New Roman" pitchFamily="18" charset="0"/>
              <a:ea typeface="ＭＳ Ｐゴシック" pitchFamily="34" charset="-128"/>
              <a:cs typeface="+mn-cs"/>
            </a:endParaRPr>
          </a:p>
        </p:txBody>
      </p:sp>
      <p:sp>
        <p:nvSpPr>
          <p:cNvPr id="538634" name="Rectangle 10"/>
          <p:cNvSpPr>
            <a:spLocks noChangeArrowheads="1"/>
          </p:cNvSpPr>
          <p:nvPr/>
        </p:nvSpPr>
        <p:spPr bwMode="auto">
          <a:xfrm>
            <a:off x="782638" y="1849438"/>
            <a:ext cx="7559675"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pitchFamily="18" charset="0"/>
                <a:ea typeface="ＭＳ Ｐゴシック" pitchFamily="34" charset="-128"/>
                <a:cs typeface="+mn-cs"/>
              </a:rPr>
              <a:t>2. </a:t>
            </a:r>
            <a:r>
              <a:rPr lang="en-US" sz="3200" dirty="0" err="1">
                <a:solidFill>
                  <a:srgbClr val="FAFD00"/>
                </a:solidFill>
                <a:latin typeface="Times New Roman" pitchFamily="18" charset="0"/>
                <a:ea typeface="ＭＳ Ｐゴシック" pitchFamily="34" charset="-128"/>
                <a:cs typeface="+mn-cs"/>
              </a:rPr>
              <a:t>Siiko</a:t>
            </a:r>
            <a:r>
              <a:rPr lang="en-US" sz="3200" dirty="0">
                <a:solidFill>
                  <a:srgbClr val="FAFD00"/>
                </a:solidFill>
                <a:latin typeface="Times New Roman" pitchFamily="18" charset="0"/>
                <a:ea typeface="ＭＳ Ｐゴシック" pitchFamily="34" charset="-128"/>
                <a:cs typeface="+mn-cs"/>
              </a:rPr>
              <a:t> we </a:t>
            </a:r>
            <a:r>
              <a:rPr lang="en-US" sz="3200" dirty="0" err="1">
                <a:solidFill>
                  <a:srgbClr val="FAFD00"/>
                </a:solidFill>
                <a:latin typeface="Times New Roman" pitchFamily="18" charset="0"/>
                <a:ea typeface="ＭＳ Ｐゴシック" pitchFamily="34" charset="-128"/>
                <a:cs typeface="+mn-cs"/>
              </a:rPr>
              <a:t>Ketholeshii</a:t>
            </a:r>
            <a:r>
              <a:rPr lang="en-US" sz="3200" dirty="0">
                <a:solidFill>
                  <a:srgbClr val="FAFD00"/>
                </a:solidFill>
                <a:latin typeface="Times New Roman" pitchFamily="18" charset="0"/>
                <a:ea typeface="ＭＳ Ｐゴシック" pitchFamily="34" charset="-128"/>
                <a:cs typeface="+mn-cs"/>
              </a:rPr>
              <a:t> KEWEU </a:t>
            </a:r>
            <a:r>
              <a:rPr lang="en-US" sz="3200" dirty="0" err="1">
                <a:solidFill>
                  <a:srgbClr val="FAFD00"/>
                </a:solidFill>
                <a:latin typeface="Times New Roman" pitchFamily="18" charset="0"/>
                <a:ea typeface="ＭＳ Ｐゴシック" pitchFamily="34" charset="-128"/>
                <a:cs typeface="+mn-cs"/>
              </a:rPr>
              <a:t>nunu</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kecii</a:t>
            </a:r>
            <a:r>
              <a:rPr lang="en-US" sz="3200" dirty="0">
                <a:solidFill>
                  <a:srgbClr val="FAFD00"/>
                </a:solidFill>
                <a:latin typeface="Times New Roman" pitchFamily="18" charset="0"/>
                <a:ea typeface="ＭＳ Ｐゴシック" pitchFamily="34" charset="-128"/>
                <a:cs typeface="+mn-cs"/>
              </a:rPr>
              <a:t> la </a:t>
            </a:r>
            <a:r>
              <a:rPr lang="en-US" sz="3200" dirty="0" err="1">
                <a:solidFill>
                  <a:srgbClr val="FAFD00"/>
                </a:solidFill>
                <a:latin typeface="Times New Roman" pitchFamily="18" charset="0"/>
                <a:ea typeface="ＭＳ Ｐゴシック" pitchFamily="34" charset="-128"/>
                <a:cs typeface="+mn-cs"/>
              </a:rPr>
              <a:t>riikra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mota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rei</a:t>
            </a:r>
            <a:r>
              <a:rPr lang="en-US" sz="3200" dirty="0">
                <a:solidFill>
                  <a:srgbClr val="FAFD00"/>
                </a:solidFill>
                <a:latin typeface="Times New Roman" pitchFamily="18" charset="0"/>
                <a:ea typeface="ＭＳ Ｐゴシック" pitchFamily="34" charset="-128"/>
                <a:cs typeface="+mn-cs"/>
              </a:rPr>
              <a:t> vi.</a:t>
            </a:r>
            <a:endParaRPr lang="en-US" sz="2000" dirty="0">
              <a:solidFill>
                <a:srgbClr val="FAFD00"/>
              </a:solidFill>
              <a:latin typeface="Times New Roman" pitchFamily="18" charset="0"/>
              <a:ea typeface="ＭＳ Ｐゴシック" pitchFamily="34" charset="-128"/>
              <a:cs typeface="+mn-cs"/>
            </a:endParaRPr>
          </a:p>
        </p:txBody>
      </p:sp>
      <p:sp>
        <p:nvSpPr>
          <p:cNvPr id="538635" name="Rectangle 11"/>
          <p:cNvSpPr>
            <a:spLocks noChangeArrowheads="1"/>
          </p:cNvSpPr>
          <p:nvPr/>
        </p:nvSpPr>
        <p:spPr bwMode="auto">
          <a:xfrm>
            <a:off x="215900" y="2840038"/>
            <a:ext cx="8699500" cy="1566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pitchFamily="18" charset="0"/>
                <a:ea typeface="ＭＳ Ｐゴシック" pitchFamily="34" charset="-128"/>
                <a:cs typeface="+mn-cs"/>
              </a:rPr>
              <a:t>3. </a:t>
            </a:r>
            <a:r>
              <a:rPr lang="en-US" sz="3200" dirty="0" err="1">
                <a:solidFill>
                  <a:srgbClr val="FAFD00"/>
                </a:solidFill>
                <a:latin typeface="Times New Roman" pitchFamily="18" charset="0"/>
                <a:ea typeface="ＭＳ Ｐゴシック" pitchFamily="34" charset="-128"/>
                <a:cs typeface="+mn-cs"/>
              </a:rPr>
              <a:t>Thiesie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kijii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hanu</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kikemhie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vor</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tuoshi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ikecii</a:t>
            </a:r>
            <a:r>
              <a:rPr lang="en-US" sz="3200" dirty="0">
                <a:solidFill>
                  <a:srgbClr val="FAFD00"/>
                </a:solidFill>
                <a:latin typeface="Times New Roman" pitchFamily="18" charset="0"/>
                <a:ea typeface="ＭＳ Ｐゴシック" pitchFamily="34" charset="-128"/>
                <a:cs typeface="+mn-cs"/>
              </a:rPr>
              <a:t> nu le </a:t>
            </a:r>
            <a:r>
              <a:rPr lang="en-US" sz="3200" dirty="0" err="1">
                <a:solidFill>
                  <a:srgbClr val="FAFD00"/>
                </a:solidFill>
                <a:latin typeface="Times New Roman" pitchFamily="18" charset="0"/>
                <a:ea typeface="ＭＳ Ｐゴシック" pitchFamily="34" charset="-128"/>
                <a:cs typeface="+mn-cs"/>
              </a:rPr>
              <a:t>di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puoca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puola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hako</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phrii</a:t>
            </a:r>
            <a:r>
              <a:rPr lang="en-US" sz="3200" dirty="0">
                <a:solidFill>
                  <a:srgbClr val="FAFD00"/>
                </a:solidFill>
                <a:latin typeface="Times New Roman" pitchFamily="18" charset="0"/>
                <a:ea typeface="ＭＳ Ｐゴシック" pitchFamily="34" charset="-128"/>
                <a:cs typeface="+mn-cs"/>
              </a:rPr>
              <a:t> mu le </a:t>
            </a:r>
            <a:r>
              <a:rPr lang="en-US" sz="3200" dirty="0" err="1">
                <a:solidFill>
                  <a:srgbClr val="FAFD00"/>
                </a:solidFill>
                <a:latin typeface="Times New Roman" pitchFamily="18" charset="0"/>
                <a:ea typeface="ＭＳ Ｐゴシック" pitchFamily="34" charset="-128"/>
                <a:cs typeface="+mn-cs"/>
              </a:rPr>
              <a:t>menuo</a:t>
            </a:r>
            <a:r>
              <a:rPr lang="en-US" sz="3200" dirty="0">
                <a:solidFill>
                  <a:srgbClr val="FAFD00"/>
                </a:solidFill>
                <a:latin typeface="Times New Roman" pitchFamily="18" charset="0"/>
                <a:ea typeface="ＭＳ Ｐゴシック" pitchFamily="34" charset="-128"/>
                <a:cs typeface="+mn-cs"/>
              </a:rPr>
              <a:t> pie </a:t>
            </a:r>
            <a:r>
              <a:rPr lang="en-US" sz="3200" dirty="0" err="1">
                <a:solidFill>
                  <a:srgbClr val="FAFD00"/>
                </a:solidFill>
                <a:latin typeface="Times New Roman" pitchFamily="18" charset="0"/>
                <a:ea typeface="ＭＳ Ｐゴシック" pitchFamily="34" charset="-128"/>
                <a:cs typeface="+mn-cs"/>
              </a:rPr>
              <a:t>kekhe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kelie</a:t>
            </a:r>
            <a:r>
              <a:rPr lang="en-US" sz="3200" dirty="0">
                <a:solidFill>
                  <a:srgbClr val="FAFD00"/>
                </a:solidFill>
                <a:latin typeface="Times New Roman" pitchFamily="18" charset="0"/>
                <a:ea typeface="ＭＳ Ｐゴシック" pitchFamily="34" charset="-128"/>
                <a:cs typeface="+mn-cs"/>
              </a:rPr>
              <a:t>.</a:t>
            </a:r>
            <a:endParaRPr lang="en-US" sz="2000" dirty="0">
              <a:solidFill>
                <a:srgbClr val="FAFD00"/>
              </a:solidFill>
              <a:latin typeface="Times New Roman" pitchFamily="18" charset="0"/>
              <a:ea typeface="ＭＳ Ｐゴシック" pitchFamily="34" charset="-128"/>
              <a:cs typeface="+mn-cs"/>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2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2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6628"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6630"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4" name="Rectangle 8"/>
          <p:cNvSpPr>
            <a:spLocks noChangeArrowheads="1"/>
          </p:cNvSpPr>
          <p:nvPr/>
        </p:nvSpPr>
        <p:spPr bwMode="auto">
          <a:xfrm>
            <a:off x="1274763" y="2566988"/>
            <a:ext cx="6561137"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Mizhii Kerieu – </a:t>
            </a:r>
          </a:p>
          <a:p>
            <a:pPr algn="ctr">
              <a:defRPr/>
            </a:pPr>
            <a:r>
              <a:rPr lang="en-US" sz="2000" i="1">
                <a:solidFill>
                  <a:srgbClr val="000099"/>
                </a:solidFill>
                <a:latin typeface="Helvetica" charset="0"/>
              </a:rPr>
              <a:t>Kepenuopfii gei chiishii morokesuo ko (Thuthe 1-12)</a:t>
            </a:r>
          </a:p>
        </p:txBody>
      </p:sp>
      <p:sp>
        <p:nvSpPr>
          <p:cNvPr id="26632"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423946" name="Rectangle 10"/>
          <p:cNvSpPr>
            <a:spLocks noChangeArrowheads="1"/>
          </p:cNvSpPr>
          <p:nvPr/>
        </p:nvSpPr>
        <p:spPr bwMode="auto">
          <a:xfrm>
            <a:off x="1708150" y="3195638"/>
            <a:ext cx="5678488"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Mizhii Kenieu – </a:t>
            </a:r>
          </a:p>
          <a:p>
            <a:pPr algn="ctr">
              <a:defRPr/>
            </a:pPr>
            <a:r>
              <a:rPr lang="en-US" sz="2000" i="1">
                <a:solidFill>
                  <a:srgbClr val="000099"/>
                </a:solidFill>
                <a:latin typeface="Helvetica" charset="0"/>
              </a:rPr>
              <a:t>Themia gei chii morokesuo ko (Thuthe 13-17)</a:t>
            </a:r>
          </a:p>
        </p:txBody>
      </p:sp>
      <p:sp>
        <p:nvSpPr>
          <p:cNvPr id="26634"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5" name="Rectangle 12"/>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6636"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6637" name="Rectangle 14"/>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67" name="Rectangle 31"/>
          <p:cNvSpPr>
            <a:spLocks noChangeArrowheads="1"/>
          </p:cNvSpPr>
          <p:nvPr/>
        </p:nvSpPr>
        <p:spPr bwMode="auto">
          <a:xfrm>
            <a:off x="1093788" y="393700"/>
            <a:ext cx="6261100"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2800">
                <a:solidFill>
                  <a:schemeClr val="folHlink"/>
                </a:solidFill>
                <a:latin typeface="Helvetica" charset="0"/>
              </a:rPr>
              <a:t>“</a:t>
            </a:r>
            <a:r>
              <a:rPr lang="en-US" sz="2800">
                <a:solidFill>
                  <a:schemeClr val="folHlink"/>
                </a:solidFill>
                <a:latin typeface="Helvetica" charset="0"/>
              </a:rPr>
              <a:t>MOSA GEINU DIETSEIDIEKHO-U</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423968" name="Rectangle 32"/>
          <p:cNvSpPr>
            <a:spLocks noChangeArrowheads="1"/>
          </p:cNvSpPr>
          <p:nvPr/>
        </p:nvSpPr>
        <p:spPr bwMode="auto">
          <a:xfrm>
            <a:off x="3097213" y="1008063"/>
            <a:ext cx="2957512"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ea typeface="ＭＳ Ｐゴシック" pitchFamily="34" charset="-128"/>
                <a:cs typeface="+mn-cs"/>
              </a:rPr>
              <a:t>TUOKEPRA KHUSO 20: </a:t>
            </a:r>
          </a:p>
          <a:p>
            <a:pPr algn="ctr">
              <a:defRPr/>
            </a:pPr>
            <a:r>
              <a:rPr lang="en-US" sz="2500" dirty="0">
                <a:solidFill>
                  <a:srgbClr val="000099"/>
                </a:solidFill>
                <a:latin typeface="Helvetica" charset="0"/>
                <a:ea typeface="ＭＳ Ｐゴシック" pitchFamily="34" charset="-128"/>
                <a:cs typeface="+mn-cs"/>
              </a:rPr>
              <a:t>THEZHO KER KO</a:t>
            </a:r>
            <a:endParaRPr lang="en-US" sz="1900" dirty="0">
              <a:solidFill>
                <a:srgbClr val="000099"/>
              </a:solidFill>
              <a:latin typeface="Helvetica" charset="0"/>
              <a:ea typeface="ＭＳ Ｐゴシック" pitchFamily="34" charset="-128"/>
              <a:cs typeface="+mn-cs"/>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000099"/>
                </a:solidFill>
                <a:latin typeface="Times New Roman" charset="0"/>
              </a:rPr>
              <a:t>“</a:t>
            </a:r>
            <a:r>
              <a:rPr lang="en-US" sz="4800" b="0" smtClean="0">
                <a:solidFill>
                  <a:srgbClr val="000099"/>
                </a:solidFill>
                <a:latin typeface="Times New Roman" charset="0"/>
              </a:rPr>
              <a:t>K</a:t>
            </a:r>
            <a:r>
              <a:rPr lang="ja-JP" altLang="en-US" sz="4800" b="0" smtClean="0">
                <a:solidFill>
                  <a:srgbClr val="000099"/>
                </a:solidFill>
                <a:latin typeface="Times New Roman" charset="0"/>
              </a:rPr>
              <a:t>”</a:t>
            </a:r>
            <a:endParaRPr lang="en-US" sz="4800" b="0" smtClean="0">
              <a:solidFill>
                <a:srgbClr val="000099"/>
              </a:solidFill>
              <a:latin typeface="Times New Roman"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6600" b="0" smtClean="0">
                <a:solidFill>
                  <a:schemeClr val="folHlink"/>
                </a:solidFill>
                <a:latin typeface="Times New Roman" charset="0"/>
              </a:rPr>
              <a:t>“</a:t>
            </a:r>
            <a:r>
              <a:rPr lang="en-US" sz="6600" b="0" smtClean="0">
                <a:solidFill>
                  <a:schemeClr val="folHlink"/>
                </a:solidFill>
                <a:latin typeface="Times New Roman" charset="0"/>
              </a:rPr>
              <a:t>T</a:t>
            </a:r>
            <a:r>
              <a:rPr lang="ja-JP" altLang="en-US" sz="6600" b="0" smtClean="0">
                <a:solidFill>
                  <a:schemeClr val="folHlink"/>
                </a:solidFill>
                <a:latin typeface="Times New Roman" charset="0"/>
              </a:rPr>
              <a:t>”</a:t>
            </a:r>
            <a:endParaRPr lang="en-US" sz="6600" b="0" smtClean="0">
              <a:solidFill>
                <a:schemeClr val="folHlink"/>
              </a:solidFill>
              <a:latin typeface="Times New Roman" charset="0"/>
            </a:endParaRPr>
          </a:p>
        </p:txBody>
      </p:sp>
      <p:sp>
        <p:nvSpPr>
          <p:cNvPr id="423971" name="Text Box 35"/>
          <p:cNvSpPr txBox="1">
            <a:spLocks noChangeArrowheads="1"/>
          </p:cNvSpPr>
          <p:nvPr/>
        </p:nvSpPr>
        <p:spPr bwMode="auto">
          <a:xfrm>
            <a:off x="2657475" y="1763713"/>
            <a:ext cx="5029200"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800" smtClean="0">
                <a:solidFill>
                  <a:srgbClr val="000099"/>
                </a:solidFill>
                <a:latin typeface="Times New Roman" charset="0"/>
              </a:rPr>
              <a:t>“</a:t>
            </a:r>
            <a:r>
              <a:rPr lang="en-US" sz="2800" smtClean="0">
                <a:solidFill>
                  <a:srgbClr val="000099"/>
                </a:solidFill>
                <a:latin typeface="Times New Roman" charset="0"/>
              </a:rPr>
              <a:t>Diekhakeshii Kerko</a:t>
            </a:r>
            <a:r>
              <a:rPr lang="ja-JP" altLang="en-US" sz="2800" smtClean="0">
                <a:solidFill>
                  <a:srgbClr val="000099"/>
                </a:solidFill>
                <a:latin typeface="Times New Roman" charset="0"/>
              </a:rPr>
              <a:t>”</a:t>
            </a:r>
            <a:endParaRPr lang="en-US" sz="2800" smtClean="0">
              <a:solidFill>
                <a:srgbClr val="000099"/>
              </a:solidFill>
              <a:latin typeface="Times New Roman" charset="0"/>
            </a:endParaRPr>
          </a:p>
        </p:txBody>
      </p:sp>
      <p:sp>
        <p:nvSpPr>
          <p:cNvPr id="423972" name="Rectangle 36"/>
          <p:cNvSpPr>
            <a:spLocks noChangeArrowheads="1"/>
          </p:cNvSpPr>
          <p:nvPr/>
        </p:nvSpPr>
        <p:spPr bwMode="auto">
          <a:xfrm>
            <a:off x="2397125" y="4346575"/>
            <a:ext cx="6297613" cy="7667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ea typeface="ＭＳ Ｐゴシック" pitchFamily="34" charset="-128"/>
                <a:cs typeface="+mn-cs"/>
              </a:rPr>
              <a:t>KHUSO 21-24: </a:t>
            </a:r>
          </a:p>
          <a:p>
            <a:pPr algn="ctr">
              <a:defRPr/>
            </a:pPr>
            <a:r>
              <a:rPr lang="en-US" sz="2500" dirty="0">
                <a:latin typeface="Helvetica" charset="0"/>
                <a:ea typeface="ＭＳ Ｐゴシック" pitchFamily="34" charset="-128"/>
                <a:cs typeface="+mn-cs"/>
              </a:rPr>
              <a:t>THEMIA KRO-U LA THEZHO KHAKESHII</a:t>
            </a:r>
            <a:endParaRPr lang="en-US" sz="1900" dirty="0">
              <a:solidFill>
                <a:schemeClr val="folHlink"/>
              </a:solidFill>
              <a:latin typeface="Helvetica" charset="0"/>
              <a:ea typeface="ＭＳ Ｐゴシック" pitchFamily="34" charset="-128"/>
              <a:cs typeface="+mn-cs"/>
            </a:endParaRPr>
          </a:p>
        </p:txBody>
      </p:sp>
      <p:sp>
        <p:nvSpPr>
          <p:cNvPr id="423973" name="Text Box 37"/>
          <p:cNvSpPr txBox="1">
            <a:spLocks noChangeArrowheads="1"/>
          </p:cNvSpPr>
          <p:nvPr/>
        </p:nvSpPr>
        <p:spPr bwMode="auto">
          <a:xfrm>
            <a:off x="2654300" y="5168900"/>
            <a:ext cx="7615238" cy="1373188"/>
          </a:xfrm>
          <a:prstGeom prst="rect">
            <a:avLst/>
          </a:prstGeom>
          <a:noFill/>
          <a:ln w="9525">
            <a:noFill/>
            <a:miter lim="800000"/>
            <a:headEnd/>
            <a:tailEnd/>
          </a:ln>
          <a:effectLst/>
        </p:spPr>
        <p:txBody>
          <a:bodyPr>
            <a:spAutoFit/>
          </a:bodyPr>
          <a:lstStyle/>
          <a:p>
            <a:pPr>
              <a:lnSpc>
                <a:spcPct val="60000"/>
              </a:lnSpc>
              <a:spcBef>
                <a:spcPct val="50000"/>
              </a:spcBef>
              <a:defRPr/>
            </a:pPr>
            <a:r>
              <a:rPr lang="en-US" sz="2400" dirty="0" err="1">
                <a:solidFill>
                  <a:schemeClr val="folHlink"/>
                </a:solidFill>
                <a:effectLst>
                  <a:outerShdw blurRad="50800" dist="63500" dir="2700000" algn="tl" rotWithShape="0">
                    <a:srgbClr val="000000"/>
                  </a:outerShdw>
                </a:effectLst>
                <a:latin typeface="Helvetica" charset="0"/>
                <a:ea typeface="+mn-ea"/>
                <a:cs typeface="+mn-cs"/>
              </a:rPr>
              <a:t>Themiapuo</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puo</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mezhiiko</a:t>
            </a:r>
            <a:endParaRPr lang="en-US" sz="2400" dirty="0">
              <a:solidFill>
                <a:schemeClr val="folHlink"/>
              </a:solidFill>
              <a:effectLst>
                <a:outerShdw blurRad="50800" dist="635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Kishiikinyi</a:t>
            </a:r>
            <a:r>
              <a:rPr lang="en-US" sz="2400" dirty="0">
                <a:solidFill>
                  <a:schemeClr val="folHlink"/>
                </a:solidFill>
                <a:effectLst>
                  <a:outerShdw blurRad="50800" dist="63500" dir="2700000" algn="tl" rotWithShape="0">
                    <a:srgbClr val="000000"/>
                  </a:outerShdw>
                </a:effectLst>
                <a:latin typeface="Helvetica" charset="0"/>
                <a:ea typeface="+mn-ea"/>
                <a:cs typeface="+mn-cs"/>
              </a:rPr>
              <a:t>/</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Kiiilie</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mezhiiko</a:t>
            </a:r>
            <a:endParaRPr lang="en-US" sz="2400" dirty="0">
              <a:solidFill>
                <a:schemeClr val="folHlink"/>
              </a:solidFill>
              <a:effectLst>
                <a:outerShdw blurRad="50800" dist="63500" dir="2700000" algn="tl" rotWithShape="0">
                  <a:srgbClr val="000000"/>
                </a:outerShdw>
              </a:effectLst>
              <a:latin typeface="Helvetica" charset="0"/>
              <a:ea typeface="+mn-ea"/>
              <a:cs typeface="+mn-cs"/>
            </a:endParaRPr>
          </a:p>
          <a:p>
            <a:pPr>
              <a:lnSpc>
                <a:spcPct val="60000"/>
              </a:lnSpc>
              <a:spcBef>
                <a:spcPct val="50000"/>
              </a:spcBef>
              <a:defRPr/>
            </a:pP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Miathoii</a:t>
            </a:r>
            <a:r>
              <a:rPr lang="en-US" sz="2400" dirty="0">
                <a:solidFill>
                  <a:schemeClr val="folHlink"/>
                </a:solidFill>
                <a:effectLst>
                  <a:outerShdw blurRad="50800" dist="63500" dir="2700000" algn="tl" rotWithShape="0">
                    <a:srgbClr val="000000"/>
                  </a:outerShdw>
                </a:effectLst>
                <a:latin typeface="Helvetica" charset="0"/>
                <a:ea typeface="+mn-ea"/>
                <a:cs typeface="+mn-cs"/>
              </a:rPr>
              <a:t> lie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ketuola</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miapuoe</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chii</a:t>
            </a:r>
            <a:r>
              <a:rPr lang="en-US" sz="2400" dirty="0">
                <a:solidFill>
                  <a:schemeClr val="folHlink"/>
                </a:solidFill>
                <a:effectLst>
                  <a:outerShdw blurRad="50800" dist="63500" dir="2700000" algn="tl" rotWithShape="0">
                    <a:srgbClr val="000000"/>
                  </a:outerShdw>
                </a:effectLst>
                <a:latin typeface="Helvetica" charset="0"/>
                <a:ea typeface="+mn-ea"/>
                <a:cs typeface="+mn-cs"/>
              </a:rPr>
              <a:t>                      	</a:t>
            </a:r>
            <a:r>
              <a:rPr lang="en-US" sz="2400" dirty="0" err="1">
                <a:solidFill>
                  <a:schemeClr val="folHlink"/>
                </a:solidFill>
                <a:effectLst>
                  <a:outerShdw blurRad="50800" dist="63500" dir="2700000" algn="tl" rotWithShape="0">
                    <a:srgbClr val="000000"/>
                  </a:outerShdw>
                </a:effectLst>
                <a:latin typeface="Helvetica" charset="0"/>
                <a:ea typeface="+mn-ea"/>
                <a:cs typeface="+mn-cs"/>
              </a:rPr>
              <a:t>morokesuoko</a:t>
            </a:r>
            <a:r>
              <a:rPr lang="en-US" sz="2400" dirty="0">
                <a:solidFill>
                  <a:schemeClr val="folHlink"/>
                </a:solidFill>
                <a:effectLst>
                  <a:outerShdw blurRad="50800" dist="63500" dir="2700000" algn="tl" rotWithShape="0">
                    <a:srgbClr val="000000"/>
                  </a:outerShdw>
                </a:effectLst>
                <a:latin typeface="Helvetica" charset="0"/>
                <a:ea typeface="+mn-ea"/>
                <a:cs typeface="+mn-cs"/>
              </a:rPr>
              <a:t>...</a:t>
            </a: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423977" name="Text Box 41"/>
          <p:cNvSpPr txBox="1">
            <a:spLocks noChangeArrowheads="1"/>
          </p:cNvSpPr>
          <p:nvPr/>
        </p:nvSpPr>
        <p:spPr bwMode="auto">
          <a:xfrm>
            <a:off x="785813" y="5092700"/>
            <a:ext cx="1719262"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Helvetica" charset="0"/>
                <a:ea typeface="+mn-ea"/>
                <a:cs typeface="+mn-cs"/>
              </a:rPr>
              <a:t>TSEI-II VI</a:t>
            </a: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61" name="Rectangle 5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6662" name="Rectangle 51"/>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423991" name="Oval 55"/>
          <p:cNvSpPr>
            <a:spLocks noChangeArrowheads="1"/>
          </p:cNvSpPr>
          <p:nvPr/>
        </p:nvSpPr>
        <p:spPr bwMode="auto">
          <a:xfrm>
            <a:off x="2274888" y="4430713"/>
            <a:ext cx="2578100" cy="749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4774" name="Rectangle 6"/>
          <p:cNvSpPr>
            <a:spLocks noChangeArrowheads="1"/>
          </p:cNvSpPr>
          <p:nvPr/>
        </p:nvSpPr>
        <p:spPr bwMode="auto">
          <a:xfrm>
            <a:off x="-392113" y="327025"/>
            <a:ext cx="10029826"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800" dirty="0" err="1">
                <a:solidFill>
                  <a:srgbClr val="008000"/>
                </a:solidFill>
                <a:latin typeface="Times New Roman" pitchFamily="18" charset="0"/>
                <a:ea typeface="ＭＳ Ｐゴシック" pitchFamily="34" charset="-128"/>
                <a:cs typeface="+mn-cs"/>
              </a:rPr>
              <a:t>Kedakelie</a:t>
            </a:r>
            <a:r>
              <a:rPr lang="en-US" sz="4800" dirty="0">
                <a:solidFill>
                  <a:srgbClr val="008000"/>
                </a:solidFill>
                <a:latin typeface="Times New Roman" pitchFamily="18" charset="0"/>
                <a:ea typeface="ＭＳ Ｐゴシック" pitchFamily="34" charset="-128"/>
                <a:cs typeface="+mn-cs"/>
              </a:rPr>
              <a:t> </a:t>
            </a:r>
            <a:r>
              <a:rPr lang="en-US" sz="4800" dirty="0" err="1">
                <a:solidFill>
                  <a:srgbClr val="008000"/>
                </a:solidFill>
                <a:latin typeface="Times New Roman" pitchFamily="18" charset="0"/>
                <a:ea typeface="ＭＳ Ｐゴシック" pitchFamily="34" charset="-128"/>
                <a:cs typeface="+mn-cs"/>
              </a:rPr>
              <a:t>ketuo</a:t>
            </a:r>
            <a:r>
              <a:rPr lang="en-US" sz="4800" dirty="0">
                <a:solidFill>
                  <a:srgbClr val="008000"/>
                </a:solidFill>
                <a:latin typeface="Times New Roman" pitchFamily="18" charset="0"/>
                <a:ea typeface="ＭＳ Ｐゴシック" pitchFamily="34" charset="-128"/>
                <a:cs typeface="+mn-cs"/>
              </a:rPr>
              <a:t> </a:t>
            </a:r>
            <a:r>
              <a:rPr lang="en-US" sz="4800" dirty="0" err="1">
                <a:solidFill>
                  <a:srgbClr val="008000"/>
                </a:solidFill>
                <a:latin typeface="Times New Roman" pitchFamily="18" charset="0"/>
                <a:ea typeface="ＭＳ Ｐゴシック" pitchFamily="34" charset="-128"/>
                <a:cs typeface="+mn-cs"/>
              </a:rPr>
              <a:t>kropuo</a:t>
            </a:r>
            <a:r>
              <a:rPr lang="en-US" sz="4800" dirty="0">
                <a:solidFill>
                  <a:srgbClr val="008000"/>
                </a:solidFill>
                <a:latin typeface="Times New Roman" pitchFamily="18" charset="0"/>
                <a:ea typeface="ＭＳ Ｐゴシック" pitchFamily="34" charset="-128"/>
                <a:cs typeface="+mn-cs"/>
              </a:rPr>
              <a:t> </a:t>
            </a:r>
            <a:r>
              <a:rPr lang="en-US" sz="4800" dirty="0" err="1">
                <a:solidFill>
                  <a:srgbClr val="008000"/>
                </a:solidFill>
                <a:latin typeface="Times New Roman" pitchFamily="18" charset="0"/>
                <a:ea typeface="ＭＳ Ｐゴシック" pitchFamily="34" charset="-128"/>
                <a:cs typeface="+mn-cs"/>
              </a:rPr>
              <a:t>haki</a:t>
            </a:r>
            <a:r>
              <a:rPr lang="en-US" sz="4800" dirty="0">
                <a:solidFill>
                  <a:srgbClr val="008000"/>
                </a:solidFill>
                <a:latin typeface="Times New Roman" pitchFamily="18" charset="0"/>
                <a:ea typeface="ＭＳ Ｐゴシック" pitchFamily="34" charset="-128"/>
                <a:cs typeface="+mn-cs"/>
              </a:rPr>
              <a:t> </a:t>
            </a:r>
            <a:r>
              <a:rPr lang="en-US" sz="4800" dirty="0" err="1">
                <a:solidFill>
                  <a:srgbClr val="008000"/>
                </a:solidFill>
                <a:latin typeface="Times New Roman" pitchFamily="18" charset="0"/>
                <a:ea typeface="ＭＳ Ｐゴシック" pitchFamily="34" charset="-128"/>
                <a:cs typeface="+mn-cs"/>
              </a:rPr>
              <a:t>ba</a:t>
            </a:r>
            <a:r>
              <a:rPr lang="en-US" sz="4800" dirty="0">
                <a:solidFill>
                  <a:srgbClr val="008000"/>
                </a:solidFill>
                <a:latin typeface="Times New Roman" pitchFamily="18" charset="0"/>
                <a:ea typeface="ＭＳ Ｐゴシック" pitchFamily="34" charset="-128"/>
                <a:cs typeface="+mn-cs"/>
              </a:rPr>
              <a:t>:</a:t>
            </a:r>
          </a:p>
        </p:txBody>
      </p:sp>
      <p:sp>
        <p:nvSpPr>
          <p:cNvPr id="544775" name="Rectangle 7"/>
          <p:cNvSpPr>
            <a:spLocks noChangeArrowheads="1"/>
          </p:cNvSpPr>
          <p:nvPr/>
        </p:nvSpPr>
        <p:spPr bwMode="auto">
          <a:xfrm>
            <a:off x="782638" y="1339850"/>
            <a:ext cx="75596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Times New Roman" pitchFamily="18" charset="0"/>
                <a:ea typeface="ＭＳ Ｐゴシック" pitchFamily="34" charset="-128"/>
                <a:cs typeface="+mn-cs"/>
              </a:rPr>
              <a:t>1. </a:t>
            </a:r>
            <a:r>
              <a:rPr lang="en-US" sz="3200" dirty="0" err="1">
                <a:solidFill>
                  <a:srgbClr val="008000"/>
                </a:solidFill>
                <a:latin typeface="Times New Roman" pitchFamily="18" charset="0"/>
                <a:ea typeface="ＭＳ Ｐゴシック" pitchFamily="34" charset="-128"/>
                <a:cs typeface="+mn-cs"/>
              </a:rPr>
              <a:t>Puoca</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puola</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jii</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idi</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khawalie</a:t>
            </a:r>
            <a:r>
              <a:rPr lang="en-US" sz="3200" dirty="0">
                <a:solidFill>
                  <a:srgbClr val="008000"/>
                </a:solidFill>
                <a:latin typeface="Times New Roman" pitchFamily="18" charset="0"/>
                <a:ea typeface="ＭＳ Ｐゴシック" pitchFamily="34" charset="-128"/>
                <a:cs typeface="+mn-cs"/>
              </a:rPr>
              <a:t>.</a:t>
            </a:r>
            <a:endParaRPr lang="en-US" sz="2000" dirty="0">
              <a:solidFill>
                <a:srgbClr val="008000"/>
              </a:solidFill>
              <a:latin typeface="Times New Roman" pitchFamily="18" charset="0"/>
              <a:ea typeface="ＭＳ Ｐゴシック" pitchFamily="34" charset="-128"/>
              <a:cs typeface="+mn-cs"/>
            </a:endParaRPr>
          </a:p>
        </p:txBody>
      </p:sp>
      <p:sp>
        <p:nvSpPr>
          <p:cNvPr id="544776" name="Rectangle 8"/>
          <p:cNvSpPr>
            <a:spLocks noChangeArrowheads="1"/>
          </p:cNvSpPr>
          <p:nvPr/>
        </p:nvSpPr>
        <p:spPr bwMode="auto">
          <a:xfrm>
            <a:off x="782638" y="1849438"/>
            <a:ext cx="7559675"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Times New Roman" pitchFamily="18" charset="0"/>
                <a:ea typeface="ＭＳ Ｐゴシック" pitchFamily="34" charset="-128"/>
                <a:cs typeface="+mn-cs"/>
              </a:rPr>
              <a:t>2. </a:t>
            </a:r>
            <a:r>
              <a:rPr lang="en-US" sz="3200" dirty="0" err="1">
                <a:solidFill>
                  <a:srgbClr val="008000"/>
                </a:solidFill>
                <a:latin typeface="Times New Roman" pitchFamily="18" charset="0"/>
                <a:ea typeface="ＭＳ Ｐゴシック" pitchFamily="34" charset="-128"/>
                <a:cs typeface="+mn-cs"/>
              </a:rPr>
              <a:t>Siiko</a:t>
            </a:r>
            <a:r>
              <a:rPr lang="en-US" sz="3200" dirty="0">
                <a:solidFill>
                  <a:srgbClr val="008000"/>
                </a:solidFill>
                <a:latin typeface="Times New Roman" pitchFamily="18" charset="0"/>
                <a:ea typeface="ＭＳ Ｐゴシック" pitchFamily="34" charset="-128"/>
                <a:cs typeface="+mn-cs"/>
              </a:rPr>
              <a:t> we </a:t>
            </a:r>
            <a:r>
              <a:rPr lang="en-US" sz="3200" dirty="0" err="1">
                <a:solidFill>
                  <a:srgbClr val="008000"/>
                </a:solidFill>
                <a:latin typeface="Times New Roman" pitchFamily="18" charset="0"/>
                <a:ea typeface="ＭＳ Ｐゴシック" pitchFamily="34" charset="-128"/>
                <a:cs typeface="+mn-cs"/>
              </a:rPr>
              <a:t>Ketholeshii</a:t>
            </a:r>
            <a:r>
              <a:rPr lang="en-US" sz="3200" dirty="0">
                <a:solidFill>
                  <a:srgbClr val="008000"/>
                </a:solidFill>
                <a:latin typeface="Times New Roman" pitchFamily="18" charset="0"/>
                <a:ea typeface="ＭＳ Ｐゴシック" pitchFamily="34" charset="-128"/>
                <a:cs typeface="+mn-cs"/>
              </a:rPr>
              <a:t> KEWEU </a:t>
            </a:r>
            <a:r>
              <a:rPr lang="en-US" sz="3200" dirty="0" err="1">
                <a:solidFill>
                  <a:srgbClr val="008000"/>
                </a:solidFill>
                <a:latin typeface="Times New Roman" pitchFamily="18" charset="0"/>
                <a:ea typeface="ＭＳ Ｐゴシック" pitchFamily="34" charset="-128"/>
                <a:cs typeface="+mn-cs"/>
              </a:rPr>
              <a:t>nunu</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kecii</a:t>
            </a:r>
            <a:r>
              <a:rPr lang="en-US" sz="3200" dirty="0">
                <a:solidFill>
                  <a:srgbClr val="008000"/>
                </a:solidFill>
                <a:latin typeface="Times New Roman" pitchFamily="18" charset="0"/>
                <a:ea typeface="ＭＳ Ｐゴシック" pitchFamily="34" charset="-128"/>
                <a:cs typeface="+mn-cs"/>
              </a:rPr>
              <a:t> la </a:t>
            </a:r>
            <a:r>
              <a:rPr lang="en-US" sz="3200" dirty="0" err="1">
                <a:solidFill>
                  <a:srgbClr val="008000"/>
                </a:solidFill>
                <a:latin typeface="Times New Roman" pitchFamily="18" charset="0"/>
                <a:ea typeface="ＭＳ Ｐゴシック" pitchFamily="34" charset="-128"/>
                <a:cs typeface="+mn-cs"/>
              </a:rPr>
              <a:t>riikra</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mota</a:t>
            </a:r>
            <a:r>
              <a:rPr lang="en-US" sz="3200" dirty="0">
                <a:solidFill>
                  <a:srgbClr val="008000"/>
                </a:solidFill>
                <a:latin typeface="Times New Roman" pitchFamily="18" charset="0"/>
                <a:ea typeface="ＭＳ Ｐゴシック" pitchFamily="34" charset="-128"/>
                <a:cs typeface="+mn-cs"/>
              </a:rPr>
              <a:t> </a:t>
            </a:r>
            <a:r>
              <a:rPr lang="en-US" sz="3200" dirty="0" err="1">
                <a:solidFill>
                  <a:srgbClr val="008000"/>
                </a:solidFill>
                <a:latin typeface="Times New Roman" pitchFamily="18" charset="0"/>
                <a:ea typeface="ＭＳ Ｐゴシック" pitchFamily="34" charset="-128"/>
                <a:cs typeface="+mn-cs"/>
              </a:rPr>
              <a:t>rei</a:t>
            </a:r>
            <a:r>
              <a:rPr lang="en-US" sz="3200" dirty="0">
                <a:solidFill>
                  <a:srgbClr val="008000"/>
                </a:solidFill>
                <a:latin typeface="Times New Roman" pitchFamily="18" charset="0"/>
                <a:ea typeface="ＭＳ Ｐゴシック" pitchFamily="34" charset="-128"/>
                <a:cs typeface="+mn-cs"/>
              </a:rPr>
              <a:t> vi.</a:t>
            </a:r>
            <a:endParaRPr lang="en-US" sz="2000" dirty="0">
              <a:solidFill>
                <a:srgbClr val="008000"/>
              </a:solidFill>
              <a:latin typeface="Times New Roman" pitchFamily="18" charset="0"/>
              <a:ea typeface="ＭＳ Ｐゴシック" pitchFamily="34" charset="-128"/>
              <a:cs typeface="+mn-cs"/>
            </a:endParaRPr>
          </a:p>
        </p:txBody>
      </p:sp>
      <p:sp>
        <p:nvSpPr>
          <p:cNvPr id="544777" name="Rectangle 9"/>
          <p:cNvSpPr>
            <a:spLocks noChangeArrowheads="1"/>
          </p:cNvSpPr>
          <p:nvPr/>
        </p:nvSpPr>
        <p:spPr bwMode="auto">
          <a:xfrm>
            <a:off x="215900" y="2840038"/>
            <a:ext cx="8699500" cy="1566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pitchFamily="18" charset="0"/>
                <a:ea typeface="ＭＳ Ｐゴシック" pitchFamily="34" charset="-128"/>
                <a:cs typeface="+mn-cs"/>
              </a:rPr>
              <a:t>3. </a:t>
            </a:r>
            <a:r>
              <a:rPr lang="en-US" sz="3200" dirty="0" err="1">
                <a:solidFill>
                  <a:srgbClr val="FAFD00"/>
                </a:solidFill>
                <a:latin typeface="Times New Roman" pitchFamily="18" charset="0"/>
                <a:ea typeface="ＭＳ Ｐゴシック" pitchFamily="34" charset="-128"/>
                <a:cs typeface="+mn-cs"/>
              </a:rPr>
              <a:t>Thiesie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kijii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hanu</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kikemhie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vor</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tuoshi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ikecii</a:t>
            </a:r>
            <a:r>
              <a:rPr lang="en-US" sz="3200" dirty="0">
                <a:solidFill>
                  <a:srgbClr val="FAFD00"/>
                </a:solidFill>
                <a:latin typeface="Times New Roman" pitchFamily="18" charset="0"/>
                <a:ea typeface="ＭＳ Ｐゴシック" pitchFamily="34" charset="-128"/>
                <a:cs typeface="+mn-cs"/>
              </a:rPr>
              <a:t> nu le </a:t>
            </a:r>
            <a:r>
              <a:rPr lang="en-US" sz="3200" dirty="0" err="1">
                <a:solidFill>
                  <a:srgbClr val="FAFD00"/>
                </a:solidFill>
                <a:latin typeface="Times New Roman" pitchFamily="18" charset="0"/>
                <a:ea typeface="ＭＳ Ｐゴシック" pitchFamily="34" charset="-128"/>
                <a:cs typeface="+mn-cs"/>
              </a:rPr>
              <a:t>di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puoca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puola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hako</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phrii</a:t>
            </a:r>
            <a:r>
              <a:rPr lang="en-US" sz="3200" dirty="0">
                <a:solidFill>
                  <a:srgbClr val="FAFD00"/>
                </a:solidFill>
                <a:latin typeface="Times New Roman" pitchFamily="18" charset="0"/>
                <a:ea typeface="ＭＳ Ｐゴシック" pitchFamily="34" charset="-128"/>
                <a:cs typeface="+mn-cs"/>
              </a:rPr>
              <a:t> mu le </a:t>
            </a:r>
            <a:r>
              <a:rPr lang="en-US" sz="3200" dirty="0" err="1">
                <a:solidFill>
                  <a:srgbClr val="FAFD00"/>
                </a:solidFill>
                <a:latin typeface="Times New Roman" pitchFamily="18" charset="0"/>
                <a:ea typeface="ＭＳ Ｐゴシック" pitchFamily="34" charset="-128"/>
                <a:cs typeface="+mn-cs"/>
              </a:rPr>
              <a:t>menuo</a:t>
            </a:r>
            <a:r>
              <a:rPr lang="en-US" sz="3200" dirty="0">
                <a:solidFill>
                  <a:srgbClr val="FAFD00"/>
                </a:solidFill>
                <a:latin typeface="Times New Roman" pitchFamily="18" charset="0"/>
                <a:ea typeface="ＭＳ Ｐゴシック" pitchFamily="34" charset="-128"/>
                <a:cs typeface="+mn-cs"/>
              </a:rPr>
              <a:t> pie </a:t>
            </a:r>
            <a:r>
              <a:rPr lang="en-US" sz="3200" dirty="0" err="1">
                <a:solidFill>
                  <a:srgbClr val="FAFD00"/>
                </a:solidFill>
                <a:latin typeface="Times New Roman" pitchFamily="18" charset="0"/>
                <a:ea typeface="ＭＳ Ｐゴシック" pitchFamily="34" charset="-128"/>
                <a:cs typeface="+mn-cs"/>
              </a:rPr>
              <a:t>kekhe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kelie</a:t>
            </a:r>
            <a:r>
              <a:rPr lang="en-US" sz="3200" dirty="0">
                <a:solidFill>
                  <a:srgbClr val="FAFD00"/>
                </a:solidFill>
                <a:latin typeface="Times New Roman" pitchFamily="18" charset="0"/>
                <a:ea typeface="ＭＳ Ｐゴシック" pitchFamily="34" charset="-128"/>
                <a:cs typeface="+mn-cs"/>
              </a:rPr>
              <a:t> .</a:t>
            </a:r>
            <a:endParaRPr lang="en-US" sz="2000" dirty="0">
              <a:solidFill>
                <a:srgbClr val="FAFD00"/>
              </a:solidFill>
              <a:latin typeface="Times New Roman" pitchFamily="18" charset="0"/>
              <a:ea typeface="ＭＳ Ｐゴシック" pitchFamily="34" charset="-128"/>
              <a:cs typeface="+mn-cs"/>
            </a:endParaRPr>
          </a:p>
        </p:txBody>
      </p:sp>
      <p:sp>
        <p:nvSpPr>
          <p:cNvPr id="544778" name="Rectangle 10"/>
          <p:cNvSpPr>
            <a:spLocks noChangeArrowheads="1"/>
          </p:cNvSpPr>
          <p:nvPr/>
        </p:nvSpPr>
        <p:spPr bwMode="auto">
          <a:xfrm>
            <a:off x="222250" y="4973638"/>
            <a:ext cx="8921750"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Times New Roman" pitchFamily="18" charset="0"/>
                <a:ea typeface="ＭＳ Ｐゴシック" pitchFamily="34" charset="-128"/>
                <a:cs typeface="+mn-cs"/>
              </a:rPr>
              <a:t>4. </a:t>
            </a:r>
            <a:r>
              <a:rPr lang="en-US" sz="3200" dirty="0" err="1">
                <a:solidFill>
                  <a:srgbClr val="FAFD00"/>
                </a:solidFill>
                <a:latin typeface="Times New Roman" pitchFamily="18" charset="0"/>
                <a:ea typeface="ＭＳ Ｐゴシック" pitchFamily="34" charset="-128"/>
                <a:cs typeface="+mn-cs"/>
              </a:rPr>
              <a:t>Hako</a:t>
            </a:r>
            <a:r>
              <a:rPr lang="en-US" sz="3200" dirty="0">
                <a:solidFill>
                  <a:srgbClr val="FAFD00"/>
                </a:solidFill>
                <a:latin typeface="Times New Roman" pitchFamily="18" charset="0"/>
                <a:ea typeface="ＭＳ Ｐゴシック" pitchFamily="34" charset="-128"/>
                <a:cs typeface="+mn-cs"/>
              </a:rPr>
              <a:t> n la </a:t>
            </a:r>
            <a:r>
              <a:rPr lang="en-US" sz="3200" dirty="0" err="1">
                <a:solidFill>
                  <a:srgbClr val="FAFD00"/>
                </a:solidFill>
                <a:latin typeface="Times New Roman" pitchFamily="18" charset="0"/>
                <a:ea typeface="ＭＳ Ｐゴシック" pitchFamily="34" charset="-128"/>
                <a:cs typeface="+mn-cs"/>
              </a:rPr>
              <a:t>puoca</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kedipuo</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shi</a:t>
            </a:r>
            <a:r>
              <a:rPr lang="en-US" sz="3200" dirty="0">
                <a:solidFill>
                  <a:srgbClr val="FAFD00"/>
                </a:solidFill>
                <a:latin typeface="Times New Roman" pitchFamily="18" charset="0"/>
                <a:ea typeface="ＭＳ Ｐゴシック" pitchFamily="34" charset="-128"/>
                <a:cs typeface="+mn-cs"/>
              </a:rPr>
              <a:t> mu </a:t>
            </a:r>
            <a:r>
              <a:rPr lang="en-US" sz="3200" dirty="0" err="1">
                <a:solidFill>
                  <a:srgbClr val="FAFD00"/>
                </a:solidFill>
                <a:latin typeface="Times New Roman" pitchFamily="18" charset="0"/>
                <a:ea typeface="ＭＳ Ｐゴシック" pitchFamily="34" charset="-128"/>
                <a:cs typeface="+mn-cs"/>
              </a:rPr>
              <a:t>Jisu</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Khrista</a:t>
            </a:r>
            <a:r>
              <a:rPr lang="en-US" sz="3200" dirty="0">
                <a:solidFill>
                  <a:srgbClr val="FAFD00"/>
                </a:solidFill>
                <a:latin typeface="Times New Roman" pitchFamily="18" charset="0"/>
                <a:ea typeface="ＭＳ Ｐゴシック" pitchFamily="34" charset="-128"/>
                <a:cs typeface="+mn-cs"/>
              </a:rPr>
              <a:t> n </a:t>
            </a:r>
            <a:r>
              <a:rPr lang="en-US" sz="3200" dirty="0" err="1">
                <a:solidFill>
                  <a:srgbClr val="FAFD00"/>
                </a:solidFill>
                <a:latin typeface="Times New Roman" pitchFamily="18" charset="0"/>
                <a:ea typeface="ＭＳ Ｐゴシック" pitchFamily="34" charset="-128"/>
                <a:cs typeface="+mn-cs"/>
              </a:rPr>
              <a:t>nie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donu</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kikemhie</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di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kepero</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bashi</a:t>
            </a:r>
            <a:r>
              <a:rPr lang="en-US" sz="3200" dirty="0">
                <a:solidFill>
                  <a:srgbClr val="FAFD00"/>
                </a:solidFill>
                <a:latin typeface="Times New Roman" pitchFamily="18" charset="0"/>
                <a:ea typeface="ＭＳ Ｐゴシック" pitchFamily="34" charset="-128"/>
                <a:cs typeface="+mn-cs"/>
              </a:rPr>
              <a:t>, n </a:t>
            </a:r>
            <a:r>
              <a:rPr lang="en-US" sz="3200" dirty="0" err="1">
                <a:solidFill>
                  <a:srgbClr val="FAFD00"/>
                </a:solidFill>
                <a:latin typeface="Times New Roman" pitchFamily="18" charset="0"/>
                <a:ea typeface="ＭＳ Ｐゴシック" pitchFamily="34" charset="-128"/>
                <a:cs typeface="+mn-cs"/>
              </a:rPr>
              <a:t>pepi</a:t>
            </a:r>
            <a:r>
              <a:rPr lang="en-US" sz="3200" dirty="0">
                <a:solidFill>
                  <a:srgbClr val="FAFD00"/>
                </a:solidFill>
                <a:latin typeface="Times New Roman" pitchFamily="18" charset="0"/>
                <a:ea typeface="ＭＳ Ｐゴシック" pitchFamily="34" charset="-128"/>
                <a:cs typeface="+mn-cs"/>
              </a:rPr>
              <a:t> </a:t>
            </a:r>
            <a:r>
              <a:rPr lang="en-US" sz="3200" dirty="0" err="1">
                <a:solidFill>
                  <a:srgbClr val="FAFD00"/>
                </a:solidFill>
                <a:latin typeface="Times New Roman" pitchFamily="18" charset="0"/>
                <a:ea typeface="ＭＳ Ｐゴシック" pitchFamily="34" charset="-128"/>
                <a:cs typeface="+mn-cs"/>
              </a:rPr>
              <a:t>liecie</a:t>
            </a:r>
            <a:r>
              <a:rPr lang="en-US" sz="3200" dirty="0">
                <a:solidFill>
                  <a:srgbClr val="FAFD00"/>
                </a:solidFill>
                <a:latin typeface="Times New Roman" pitchFamily="18" charset="0"/>
                <a:ea typeface="ＭＳ Ｐゴシック" pitchFamily="34" charset="-128"/>
                <a:cs typeface="+mn-cs"/>
              </a:rPr>
              <a:t>.</a:t>
            </a:r>
            <a:endParaRPr lang="en-US" sz="2000" dirty="0">
              <a:solidFill>
                <a:srgbClr val="FAFD00"/>
              </a:solidFill>
              <a:latin typeface="Times New Roman" pitchFamily="18" charset="0"/>
              <a:ea typeface="ＭＳ Ｐゴシック" pitchFamily="34" charset="-128"/>
              <a:cs typeface="+mn-cs"/>
            </a:endParaRPr>
          </a:p>
        </p:txBody>
      </p:sp>
      <p:sp>
        <p:nvSpPr>
          <p:cNvPr id="544779" name="Rectangle 11"/>
          <p:cNvSpPr>
            <a:spLocks noChangeArrowheads="1"/>
          </p:cNvSpPr>
          <p:nvPr/>
        </p:nvSpPr>
        <p:spPr bwMode="auto">
          <a:xfrm>
            <a:off x="784225" y="4289425"/>
            <a:ext cx="7981950"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a:latin typeface="Times New Roman" charset="0"/>
              </a:rPr>
              <a:t>Derei no #3-u kedaii liro,no…kehouchii rei</a:t>
            </a:r>
            <a:endParaRPr lang="en-US" sz="2000">
              <a:latin typeface="Times New Roman" charset="0"/>
            </a:endParaRP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50916" name="Rectangle 4"/>
          <p:cNvSpPr>
            <a:spLocks noChangeArrowheads="1"/>
          </p:cNvSpPr>
          <p:nvPr/>
        </p:nvSpPr>
        <p:spPr bwMode="auto">
          <a:xfrm>
            <a:off x="349250" y="760413"/>
            <a:ext cx="83629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solidFill>
                  <a:srgbClr val="FAFD00"/>
                </a:solidFill>
                <a:latin typeface="Times New Roman" pitchFamily="18" charset="0"/>
                <a:ea typeface="ＭＳ Ｐゴシック" pitchFamily="34" charset="-128"/>
                <a:cs typeface="+mn-cs"/>
              </a:rPr>
              <a:t>N la </a:t>
            </a:r>
            <a:r>
              <a:rPr lang="en-US" sz="5400" dirty="0" err="1">
                <a:solidFill>
                  <a:srgbClr val="FAFD00"/>
                </a:solidFill>
                <a:latin typeface="Times New Roman" pitchFamily="18" charset="0"/>
                <a:ea typeface="ＭＳ Ｐゴシック" pitchFamily="34" charset="-128"/>
                <a:cs typeface="+mn-cs"/>
              </a:rPr>
              <a:t>Ketsokecii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Kemeyieu</a:t>
            </a:r>
            <a:r>
              <a:rPr lang="en-US" sz="5400" dirty="0">
                <a:solidFill>
                  <a:srgbClr val="FAFD00"/>
                </a:solidFill>
                <a:latin typeface="Times New Roman" pitchFamily="18" charset="0"/>
                <a:ea typeface="ＭＳ Ｐゴシック" pitchFamily="34" charset="-128"/>
                <a:cs typeface="+mn-cs"/>
              </a:rPr>
              <a:t>:</a:t>
            </a:r>
            <a:endParaRPr lang="en-US" sz="4000" dirty="0">
              <a:solidFill>
                <a:srgbClr val="FAFD00"/>
              </a:solidFill>
              <a:latin typeface="Times New Roman" pitchFamily="18" charset="0"/>
              <a:ea typeface="ＭＳ Ｐゴシック" pitchFamily="34" charset="-128"/>
              <a:cs typeface="+mn-cs"/>
            </a:endParaRPr>
          </a:p>
        </p:txBody>
      </p:sp>
      <p:sp>
        <p:nvSpPr>
          <p:cNvPr id="550921" name="Rectangle 9"/>
          <p:cNvSpPr>
            <a:spLocks noChangeArrowheads="1"/>
          </p:cNvSpPr>
          <p:nvPr/>
        </p:nvSpPr>
        <p:spPr bwMode="auto">
          <a:xfrm>
            <a:off x="179388" y="1938338"/>
            <a:ext cx="8761412" cy="1751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pitchFamily="18" charset="0"/>
                <a:ea typeface="ＭＳ Ｐゴシック" pitchFamily="34" charset="-128"/>
                <a:cs typeface="+mn-cs"/>
              </a:rPr>
              <a:t>Kepenuopfii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Dieko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ketho</a:t>
            </a:r>
            <a:r>
              <a:rPr lang="en-US" sz="5400" dirty="0">
                <a:solidFill>
                  <a:srgbClr val="FAFD00"/>
                </a:solidFill>
                <a:latin typeface="Times New Roman" pitchFamily="18" charset="0"/>
                <a:ea typeface="ＭＳ Ｐゴシック" pitchFamily="34" charset="-128"/>
                <a:cs typeface="+mn-cs"/>
              </a:rPr>
              <a:t> mo </a:t>
            </a:r>
            <a:r>
              <a:rPr lang="en-US" sz="5400" dirty="0" err="1">
                <a:solidFill>
                  <a:srgbClr val="FAFD00"/>
                </a:solidFill>
                <a:latin typeface="Times New Roman" pitchFamily="18" charset="0"/>
                <a:ea typeface="ＭＳ Ｐゴシック" pitchFamily="34" charset="-128"/>
                <a:cs typeface="+mn-cs"/>
              </a:rPr>
              <a:t>mo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ga</a:t>
            </a:r>
            <a:r>
              <a:rPr lang="en-US" sz="5400" dirty="0">
                <a:solidFill>
                  <a:srgbClr val="FAFD00"/>
                </a:solidFill>
                <a:latin typeface="Times New Roman" pitchFamily="18" charset="0"/>
                <a:ea typeface="ＭＳ Ｐゴシック" pitchFamily="34" charset="-128"/>
                <a:cs typeface="+mn-cs"/>
              </a:rPr>
              <a:t>?</a:t>
            </a:r>
            <a:endParaRPr lang="en-US" sz="4000" dirty="0">
              <a:solidFill>
                <a:srgbClr val="FAFD00"/>
              </a:solidFill>
              <a:latin typeface="Times New Roman" pitchFamily="18" charset="0"/>
              <a:ea typeface="ＭＳ Ｐゴシック" pitchFamily="34" charset="-128"/>
              <a:cs typeface="+mn-cs"/>
            </a:endParaRPr>
          </a:p>
        </p:txBody>
      </p:sp>
      <p:sp>
        <p:nvSpPr>
          <p:cNvPr id="550922" name="Rectangle 10"/>
          <p:cNvSpPr>
            <a:spLocks noChangeArrowheads="1"/>
          </p:cNvSpPr>
          <p:nvPr/>
        </p:nvSpPr>
        <p:spPr bwMode="auto">
          <a:xfrm>
            <a:off x="263525" y="3508375"/>
            <a:ext cx="8761413" cy="2582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err="1">
                <a:solidFill>
                  <a:srgbClr val="FAFD00"/>
                </a:solidFill>
                <a:latin typeface="Times New Roman" pitchFamily="18" charset="0"/>
                <a:ea typeface="ＭＳ Ｐゴシック" pitchFamily="34" charset="-128"/>
                <a:cs typeface="+mn-cs"/>
              </a:rPr>
              <a:t>Kehou</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puo</a:t>
            </a:r>
            <a:r>
              <a:rPr lang="en-US" sz="5400" dirty="0">
                <a:solidFill>
                  <a:srgbClr val="FAFD00"/>
                </a:solidFill>
                <a:latin typeface="Times New Roman" pitchFamily="18" charset="0"/>
                <a:ea typeface="ＭＳ Ｐゴシック" pitchFamily="34" charset="-128"/>
                <a:cs typeface="+mn-cs"/>
              </a:rPr>
              <a:t> nu n </a:t>
            </a:r>
            <a:r>
              <a:rPr lang="en-US" sz="5400" dirty="0" err="1">
                <a:solidFill>
                  <a:srgbClr val="FAFD00"/>
                </a:solidFill>
                <a:latin typeface="Times New Roman" pitchFamily="18" charset="0"/>
                <a:ea typeface="ＭＳ Ｐゴシック" pitchFamily="34" charset="-128"/>
                <a:cs typeface="+mn-cs"/>
              </a:rPr>
              <a:t>thuo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hau</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kela</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shii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shierei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ketsokecii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kesa</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kekrei</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puo</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lapar</a:t>
            </a:r>
            <a:r>
              <a:rPr lang="en-US" sz="5400" dirty="0">
                <a:solidFill>
                  <a:srgbClr val="FAFD00"/>
                </a:solidFill>
                <a:latin typeface="Times New Roman" pitchFamily="18" charset="0"/>
                <a:ea typeface="ＭＳ Ｐゴシック" pitchFamily="34" charset="-128"/>
                <a:cs typeface="+mn-cs"/>
              </a:rPr>
              <a:t> </a:t>
            </a:r>
            <a:r>
              <a:rPr lang="en-US" sz="5400" dirty="0" err="1">
                <a:solidFill>
                  <a:srgbClr val="FAFD00"/>
                </a:solidFill>
                <a:latin typeface="Times New Roman" pitchFamily="18" charset="0"/>
                <a:ea typeface="ＭＳ Ｐゴシック" pitchFamily="34" charset="-128"/>
                <a:cs typeface="+mn-cs"/>
              </a:rPr>
              <a:t>tuo</a:t>
            </a:r>
            <a:r>
              <a:rPr lang="en-US" sz="5400" dirty="0">
                <a:solidFill>
                  <a:srgbClr val="FAFD00"/>
                </a:solidFill>
                <a:latin typeface="Times New Roman" pitchFamily="18" charset="0"/>
                <a:ea typeface="ＭＳ Ｐゴシック" pitchFamily="34" charset="-128"/>
                <a:cs typeface="+mn-cs"/>
              </a:rPr>
              <a:t>.</a:t>
            </a:r>
            <a:endParaRPr lang="en-US" sz="4000" dirty="0">
              <a:solidFill>
                <a:srgbClr val="FAFD00"/>
              </a:solidFill>
              <a:latin typeface="Times New Roman" pitchFamily="18" charset="0"/>
              <a:ea typeface="ＭＳ Ｐゴシック" pitchFamily="34" charset="-128"/>
              <a:cs typeface="+mn-cs"/>
            </a:endParaRP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407988" y="2255838"/>
            <a:ext cx="8362950" cy="2305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err="1">
                <a:solidFill>
                  <a:srgbClr val="FAFD00"/>
                </a:solidFill>
                <a:latin typeface="Times New Roman" pitchFamily="18" charset="0"/>
                <a:ea typeface="ＭＳ Ｐゴシック" pitchFamily="34" charset="-128"/>
                <a:cs typeface="+mn-cs"/>
              </a:rPr>
              <a:t>Uko</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Jisu</a:t>
            </a:r>
            <a:r>
              <a:rPr lang="en-US" sz="7200" dirty="0">
                <a:solidFill>
                  <a:srgbClr val="FAFD00"/>
                </a:solidFill>
                <a:latin typeface="Times New Roman" pitchFamily="18" charset="0"/>
                <a:ea typeface="ＭＳ Ｐゴシック" pitchFamily="34" charset="-128"/>
                <a:cs typeface="+mn-cs"/>
              </a:rPr>
              <a:t>-ii </a:t>
            </a:r>
            <a:r>
              <a:rPr lang="en-US" sz="7200" dirty="0" err="1">
                <a:solidFill>
                  <a:srgbClr val="FAFD00"/>
                </a:solidFill>
                <a:latin typeface="Times New Roman" pitchFamily="18" charset="0"/>
                <a:ea typeface="ＭＳ Ｐゴシック" pitchFamily="34" charset="-128"/>
                <a:cs typeface="+mn-cs"/>
              </a:rPr>
              <a:t>kecii</a:t>
            </a:r>
            <a:r>
              <a:rPr lang="en-US" sz="7200" dirty="0">
                <a:solidFill>
                  <a:srgbClr val="FAFD00"/>
                </a:solidFill>
                <a:latin typeface="Times New Roman" pitchFamily="18" charset="0"/>
                <a:ea typeface="ＭＳ Ｐゴシック" pitchFamily="34" charset="-128"/>
                <a:cs typeface="+mn-cs"/>
              </a:rPr>
              <a:t> ha se </a:t>
            </a:r>
            <a:r>
              <a:rPr lang="en-US" sz="7200" dirty="0" err="1">
                <a:solidFill>
                  <a:srgbClr val="FAFD00"/>
                </a:solidFill>
                <a:latin typeface="Times New Roman" pitchFamily="18" charset="0"/>
                <a:ea typeface="ＭＳ Ｐゴシック" pitchFamily="34" charset="-128"/>
                <a:cs typeface="+mn-cs"/>
              </a:rPr>
              <a:t>kedipuo</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chii</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ta</a:t>
            </a:r>
            <a:r>
              <a:rPr lang="en-US" sz="7200" dirty="0">
                <a:solidFill>
                  <a:srgbClr val="FAFD00"/>
                </a:solidFill>
                <a:latin typeface="Times New Roman" pitchFamily="18" charset="0"/>
                <a:ea typeface="ＭＳ Ｐゴシック" pitchFamily="34" charset="-128"/>
                <a:cs typeface="+mn-cs"/>
              </a:rPr>
              <a:t>?</a:t>
            </a:r>
            <a:endParaRPr lang="en-US" sz="5400" dirty="0">
              <a:solidFill>
                <a:srgbClr val="FAFD00"/>
              </a:solidFill>
              <a:latin typeface="Times New Roman" pitchFamily="18" charset="0"/>
              <a:ea typeface="ＭＳ Ｐゴシック" pitchFamily="34" charset="-128"/>
              <a:cs typeface="+mn-cs"/>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89150" y="5856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en-US" sz="1800" dirty="0">
                <a:solidFill>
                  <a:srgbClr val="FAFD00"/>
                </a:solidFill>
                <a:latin typeface="Helvetica" charset="0"/>
                <a:ea typeface="ＭＳ Ｐゴシック" pitchFamily="34" charset="-128"/>
                <a:cs typeface="+mn-cs"/>
              </a:rPr>
              <a:t>C.S. Lewis, </a:t>
            </a:r>
            <a:r>
              <a:rPr lang="en-US" sz="1800" i="1" dirty="0">
                <a:solidFill>
                  <a:srgbClr val="FAFD00"/>
                </a:solidFill>
                <a:latin typeface="Helvetica" charset="0"/>
                <a:ea typeface="ＭＳ Ｐゴシック" pitchFamily="34" charset="-128"/>
                <a:cs typeface="+mn-cs"/>
              </a:rPr>
              <a:t>Mere Christianity</a:t>
            </a:r>
            <a:r>
              <a:rPr lang="en-US" sz="1800" dirty="0">
                <a:solidFill>
                  <a:srgbClr val="FAFD00"/>
                </a:solidFill>
                <a:latin typeface="Helvetica" charset="0"/>
                <a:ea typeface="ＭＳ Ｐゴシック" pitchFamily="34" charset="-128"/>
                <a:cs typeface="+mn-cs"/>
              </a:rPr>
              <a:t>, </a:t>
            </a:r>
            <a:r>
              <a:rPr lang="en-US" sz="1800" dirty="0">
                <a:solidFill>
                  <a:srgbClr val="FAFD00"/>
                </a:solidFill>
                <a:latin typeface="Helvetica" charset="0"/>
                <a:ea typeface="ＭＳ Ｐゴシック" pitchFamily="34" charset="-128"/>
                <a:cs typeface="+mn-cs"/>
              </a:rPr>
              <a:t>40</a:t>
            </a:r>
            <a:r>
              <a:rPr lang="en-US" sz="1800" dirty="0">
                <a:solidFill>
                  <a:srgbClr val="FAFD00"/>
                </a:solidFill>
                <a:latin typeface="Helvetica" charset="0"/>
                <a:ea typeface="ＭＳ Ｐゴシック" pitchFamily="34" charset="-128"/>
                <a:cs typeface="+mn-cs"/>
              </a:rPr>
              <a:t>-41</a:t>
            </a:r>
            <a:endParaRPr lang="en-US" sz="1200" dirty="0">
              <a:solidFill>
                <a:srgbClr val="FAFD00"/>
              </a:solidFill>
              <a:latin typeface="Helvetica" charset="0"/>
              <a:ea typeface="ＭＳ Ｐゴシック" pitchFamily="34" charset="-128"/>
              <a:cs typeface="+mn-cs"/>
            </a:endParaRPr>
          </a:p>
        </p:txBody>
      </p:sp>
      <p:sp>
        <p:nvSpPr>
          <p:cNvPr id="551941" name="Rectangle 5"/>
          <p:cNvSpPr>
            <a:spLocks noChangeArrowheads="1"/>
          </p:cNvSpPr>
          <p:nvPr/>
        </p:nvSpPr>
        <p:spPr bwMode="auto">
          <a:xfrm>
            <a:off x="469900" y="1504950"/>
            <a:ext cx="836295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a:solidFill>
                  <a:srgbClr val="FAFD00"/>
                </a:solidFill>
                <a:latin typeface="Helvetica" charset="0"/>
              </a:rPr>
              <a:t>                                                    </a:t>
            </a:r>
            <a:r>
              <a:rPr lang="ja-JP" altLang="en-US" sz="2400">
                <a:latin typeface="Helvetica" charset="0"/>
              </a:rPr>
              <a:t>‘</a:t>
            </a:r>
            <a:r>
              <a:rPr lang="en-US" sz="2400">
                <a:latin typeface="Helvetica" charset="0"/>
              </a:rPr>
              <a:t>Jisu-e themia kelhou zhoriilei kepetha kezha-kevi mia puo-ii cii pele lie vi, derei puo thuo puo iise Kepenuopfii ii kecii we pele lie kenjii.</a:t>
            </a:r>
            <a:r>
              <a:rPr lang="ja-JP" altLang="en-US" sz="2400">
                <a:latin typeface="Helvetica" charset="0"/>
              </a:rPr>
              <a:t>’</a:t>
            </a:r>
            <a:r>
              <a:rPr lang="en-US" sz="2400">
                <a:latin typeface="Helvetica" charset="0"/>
              </a:rPr>
              <a:t>  </a:t>
            </a:r>
            <a:endParaRPr lang="en-US">
              <a:solidFill>
                <a:srgbClr val="FAFD00"/>
              </a:solidFill>
              <a:latin typeface="Helvetica" charset="0"/>
            </a:endParaRPr>
          </a:p>
        </p:txBody>
      </p:sp>
      <p:sp>
        <p:nvSpPr>
          <p:cNvPr id="551945" name="Text Box 9"/>
          <p:cNvSpPr txBox="1">
            <a:spLocks noChangeArrowheads="1"/>
          </p:cNvSpPr>
          <p:nvPr/>
        </p:nvSpPr>
        <p:spPr bwMode="auto">
          <a:xfrm>
            <a:off x="482600" y="2625725"/>
            <a:ext cx="8496300" cy="46196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defRPr/>
            </a:pPr>
            <a:r>
              <a:rPr lang="en-US" sz="2400" dirty="0">
                <a:solidFill>
                  <a:srgbClr val="FAFD00"/>
                </a:solidFill>
                <a:latin typeface="Helvetica" charset="0"/>
                <a:ea typeface="ＭＳ Ｐゴシック" pitchFamily="34" charset="-128"/>
                <a:cs typeface="+mn-cs"/>
              </a:rPr>
              <a:t>            We </a:t>
            </a:r>
            <a:r>
              <a:rPr lang="en-US" sz="2400" dirty="0" err="1">
                <a:solidFill>
                  <a:srgbClr val="FAFD00"/>
                </a:solidFill>
                <a:latin typeface="Helvetica" charset="0"/>
                <a:ea typeface="ＭＳ Ｐゴシック" pitchFamily="34" charset="-128"/>
                <a:cs typeface="+mn-cs"/>
              </a:rPr>
              <a:t>mha</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hau</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pukecii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mese</a:t>
            </a:r>
            <a:r>
              <a:rPr lang="en-US" sz="2400" dirty="0">
                <a:solidFill>
                  <a:srgbClr val="FAFD00"/>
                </a:solidFill>
                <a:latin typeface="Helvetica" charset="0"/>
                <a:ea typeface="ＭＳ Ｐゴシック" pitchFamily="34" charset="-128"/>
                <a:cs typeface="+mn-cs"/>
              </a:rPr>
              <a:t> mo.  </a:t>
            </a:r>
            <a:endParaRPr lang="en-US" sz="1800" b="0" dirty="0">
              <a:latin typeface="Helvetica" charset="0"/>
              <a:ea typeface="ＭＳ Ｐゴシック" pitchFamily="34" charset="-128"/>
              <a:cs typeface="+mn-cs"/>
            </a:endParaRPr>
          </a:p>
        </p:txBody>
      </p:sp>
      <p:sp>
        <p:nvSpPr>
          <p:cNvPr id="551946" name="Text Box 10"/>
          <p:cNvSpPr txBox="1">
            <a:spLocks noChangeArrowheads="1"/>
          </p:cNvSpPr>
          <p:nvPr/>
        </p:nvSpPr>
        <p:spPr bwMode="auto">
          <a:xfrm>
            <a:off x="460375" y="3371850"/>
            <a:ext cx="8297863" cy="19843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smtClean="0">
                <a:solidFill>
                  <a:srgbClr val="FAFD00"/>
                </a:solidFill>
                <a:latin typeface="Helvetica" charset="0"/>
              </a:rPr>
              <a:t>                                                                   Puoe kenyamia puo…mia puoe puo thuo puo iise theviidzii be kewa puo ii kecii kepu mhie zo, mu mo iiro, puoe Mizie nu Terho-u ta zo.</a:t>
            </a:r>
            <a:endParaRPr lang="en-US" sz="1800" b="0" smtClean="0">
              <a:latin typeface="Helvetica" charset="0"/>
            </a:endParaRPr>
          </a:p>
          <a:p>
            <a:pPr>
              <a:spcBef>
                <a:spcPct val="50000"/>
              </a:spcBef>
              <a:defRPr/>
            </a:pPr>
            <a:endParaRPr lang="en-US" sz="1800" b="0" smtClean="0">
              <a:latin typeface="Helvetica" charset="0"/>
            </a:endParaRPr>
          </a:p>
        </p:txBody>
      </p:sp>
      <p:sp>
        <p:nvSpPr>
          <p:cNvPr id="551947" name="Text Box 11"/>
          <p:cNvSpPr txBox="1">
            <a:spLocks noChangeArrowheads="1"/>
          </p:cNvSpPr>
          <p:nvPr/>
        </p:nvSpPr>
        <p:spPr bwMode="auto">
          <a:xfrm>
            <a:off x="2763838" y="4470400"/>
            <a:ext cx="4602162" cy="4619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400" dirty="0">
                <a:solidFill>
                  <a:srgbClr val="FAFD00"/>
                </a:solidFill>
                <a:latin typeface="Helvetica" charset="0"/>
                <a:ea typeface="ＭＳ Ｐゴシック" pitchFamily="34" charset="-128"/>
                <a:cs typeface="+mn-cs"/>
              </a:rPr>
              <a:t>No </a:t>
            </a:r>
            <a:r>
              <a:rPr lang="en-US" sz="2400" dirty="0">
                <a:solidFill>
                  <a:srgbClr val="FAFD00"/>
                </a:solidFill>
                <a:latin typeface="Helvetica" charset="0"/>
                <a:ea typeface="ＭＳ Ｐゴシック" pitchFamily="34" charset="-128"/>
                <a:cs typeface="+mn-cs"/>
              </a:rPr>
              <a:t>n </a:t>
            </a:r>
            <a:r>
              <a:rPr lang="en-US" sz="2400" dirty="0" err="1">
                <a:solidFill>
                  <a:srgbClr val="FAFD00"/>
                </a:solidFill>
                <a:latin typeface="Helvetica" charset="0"/>
                <a:ea typeface="ＭＳ Ｐゴシック" pitchFamily="34" charset="-128"/>
                <a:cs typeface="+mn-cs"/>
              </a:rPr>
              <a:t>thuo</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kedalie</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morosuo</a:t>
            </a:r>
            <a:r>
              <a:rPr lang="en-US" sz="2400" dirty="0">
                <a:solidFill>
                  <a:srgbClr val="FAFD00"/>
                </a:solidFill>
                <a:latin typeface="Helvetica" charset="0"/>
                <a:ea typeface="ＭＳ Ｐゴシック" pitchFamily="34" charset="-128"/>
                <a:cs typeface="+mn-cs"/>
              </a:rPr>
              <a:t>.  </a:t>
            </a:r>
            <a:endParaRPr lang="en-US" sz="1800" b="0" dirty="0">
              <a:latin typeface="Helvetica" charset="0"/>
              <a:ea typeface="ＭＳ Ｐゴシック" pitchFamily="34" charset="-128"/>
              <a:cs typeface="+mn-cs"/>
            </a:endParaRPr>
          </a:p>
        </p:txBody>
      </p:sp>
      <p:sp>
        <p:nvSpPr>
          <p:cNvPr id="551948" name="Text Box 12"/>
          <p:cNvSpPr txBox="1">
            <a:spLocks noChangeArrowheads="1"/>
          </p:cNvSpPr>
          <p:nvPr/>
        </p:nvSpPr>
        <p:spPr bwMode="auto">
          <a:xfrm>
            <a:off x="477838" y="4484688"/>
            <a:ext cx="8313737" cy="12001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smtClean="0">
                <a:solidFill>
                  <a:srgbClr val="FAFD00"/>
                </a:solidFill>
                <a:latin typeface="Helvetica" charset="0"/>
              </a:rPr>
              <a:t>                                                                             </a:t>
            </a:r>
            <a:r>
              <a:rPr lang="en-US" sz="2400" dirty="0" err="1" smtClean="0">
                <a:latin typeface="Helvetica" charset="0"/>
              </a:rPr>
              <a:t>Siiusii</a:t>
            </a:r>
            <a:r>
              <a:rPr lang="en-US" sz="2400" dirty="0" smtClean="0">
                <a:latin typeface="Helvetica" charset="0"/>
              </a:rPr>
              <a:t> </a:t>
            </a:r>
            <a:br>
              <a:rPr lang="en-US" sz="2400" dirty="0" smtClean="0">
                <a:latin typeface="Helvetica" charset="0"/>
              </a:rPr>
            </a:br>
            <a:r>
              <a:rPr lang="en-US" sz="2400" dirty="0" err="1" smtClean="0">
                <a:latin typeface="Helvetica" charset="0"/>
              </a:rPr>
              <a:t>themia</a:t>
            </a:r>
            <a:r>
              <a:rPr lang="en-US" sz="2400" dirty="0" smtClean="0">
                <a:latin typeface="Helvetica" charset="0"/>
              </a:rPr>
              <a:t> </a:t>
            </a:r>
            <a:r>
              <a:rPr lang="en-US" sz="2400" dirty="0" err="1" smtClean="0">
                <a:latin typeface="Helvetica" charset="0"/>
              </a:rPr>
              <a:t>hau</a:t>
            </a:r>
            <a:r>
              <a:rPr lang="en-US" sz="2400" dirty="0" smtClean="0">
                <a:latin typeface="Helvetica" charset="0"/>
              </a:rPr>
              <a:t> </a:t>
            </a:r>
            <a:r>
              <a:rPr lang="en-US" sz="2400" dirty="0" err="1" smtClean="0">
                <a:latin typeface="Helvetica" charset="0"/>
              </a:rPr>
              <a:t>Ukepenuopfii</a:t>
            </a:r>
            <a:r>
              <a:rPr lang="en-US" sz="2400" dirty="0" smtClean="0">
                <a:latin typeface="Helvetica" charset="0"/>
              </a:rPr>
              <a:t> </a:t>
            </a:r>
            <a:r>
              <a:rPr lang="en-US" sz="2400" dirty="0" err="1" smtClean="0">
                <a:latin typeface="Helvetica" charset="0"/>
              </a:rPr>
              <a:t>Nuo</a:t>
            </a:r>
            <a:r>
              <a:rPr lang="en-US" sz="2400" dirty="0" smtClean="0">
                <a:latin typeface="Helvetica" charset="0"/>
              </a:rPr>
              <a:t>-u </a:t>
            </a:r>
            <a:r>
              <a:rPr lang="en-US" sz="2400" dirty="0" err="1" smtClean="0">
                <a:latin typeface="Helvetica" charset="0"/>
              </a:rPr>
              <a:t>zo</a:t>
            </a:r>
            <a:r>
              <a:rPr lang="en-US" sz="2400" dirty="0" smtClean="0">
                <a:latin typeface="Helvetica" charset="0"/>
              </a:rPr>
              <a:t>; </a:t>
            </a:r>
            <a:r>
              <a:rPr lang="en-US" sz="2400" dirty="0" err="1" smtClean="0">
                <a:latin typeface="Helvetica" charset="0"/>
              </a:rPr>
              <a:t>moro</a:t>
            </a:r>
            <a:r>
              <a:rPr lang="en-US" sz="2400" dirty="0" smtClean="0">
                <a:latin typeface="Helvetica" charset="0"/>
              </a:rPr>
              <a:t>, </a:t>
            </a:r>
            <a:r>
              <a:rPr lang="en-US" sz="2400" dirty="0" err="1" smtClean="0">
                <a:latin typeface="Helvetica" charset="0"/>
              </a:rPr>
              <a:t>kenyamia</a:t>
            </a:r>
            <a:r>
              <a:rPr lang="en-US" sz="2400" dirty="0" smtClean="0">
                <a:latin typeface="Helvetica" charset="0"/>
              </a:rPr>
              <a:t> </a:t>
            </a:r>
            <a:r>
              <a:rPr lang="en-US" sz="2400" dirty="0" err="1" smtClean="0">
                <a:latin typeface="Helvetica" charset="0"/>
              </a:rPr>
              <a:t>puo</a:t>
            </a:r>
            <a:r>
              <a:rPr lang="en-US" sz="2400" dirty="0" smtClean="0">
                <a:latin typeface="Helvetica" charset="0"/>
              </a:rPr>
              <a:t>, </a:t>
            </a:r>
            <a:r>
              <a:rPr lang="en-US" sz="2400" dirty="0" err="1" smtClean="0">
                <a:latin typeface="Helvetica" charset="0"/>
              </a:rPr>
              <a:t>moro</a:t>
            </a:r>
            <a:r>
              <a:rPr lang="en-US" sz="2400" dirty="0" smtClean="0">
                <a:latin typeface="Helvetica" charset="0"/>
              </a:rPr>
              <a:t> </a:t>
            </a:r>
            <a:r>
              <a:rPr lang="en-US" sz="2400" dirty="0" err="1" smtClean="0">
                <a:latin typeface="Helvetica" charset="0"/>
              </a:rPr>
              <a:t>siiki</a:t>
            </a:r>
            <a:r>
              <a:rPr lang="en-US" sz="2400" dirty="0" smtClean="0">
                <a:latin typeface="Helvetica" charset="0"/>
              </a:rPr>
              <a:t> </a:t>
            </a:r>
            <a:r>
              <a:rPr lang="en-US" sz="2400" dirty="0" err="1" smtClean="0">
                <a:latin typeface="Helvetica" charset="0"/>
              </a:rPr>
              <a:t>rei</a:t>
            </a:r>
            <a:r>
              <a:rPr lang="en-US" sz="2400" dirty="0" smtClean="0">
                <a:latin typeface="Helvetica" charset="0"/>
              </a:rPr>
              <a:t> </a:t>
            </a:r>
            <a:r>
              <a:rPr lang="en-US" sz="2400" dirty="0" err="1" smtClean="0">
                <a:latin typeface="Helvetica" charset="0"/>
              </a:rPr>
              <a:t>suokuo</a:t>
            </a:r>
            <a:r>
              <a:rPr lang="en-US" sz="2400" dirty="0" smtClean="0">
                <a:latin typeface="Helvetica" charset="0"/>
              </a:rPr>
              <a:t> </a:t>
            </a:r>
            <a:r>
              <a:rPr lang="en-US" sz="2400" dirty="0" err="1" smtClean="0">
                <a:latin typeface="Helvetica" charset="0"/>
              </a:rPr>
              <a:t>kecii</a:t>
            </a:r>
            <a:r>
              <a:rPr lang="en-US" sz="2400" dirty="0" smtClean="0">
                <a:latin typeface="Helvetica" charset="0"/>
              </a:rPr>
              <a:t> </a:t>
            </a:r>
            <a:r>
              <a:rPr lang="en-US" sz="2400" dirty="0" err="1" smtClean="0">
                <a:latin typeface="Helvetica" charset="0"/>
              </a:rPr>
              <a:t>puo</a:t>
            </a:r>
            <a:r>
              <a:rPr lang="en-US" sz="2400" dirty="0" smtClean="0">
                <a:latin typeface="Helvetica" charset="0"/>
              </a:rPr>
              <a:t>.</a:t>
            </a:r>
            <a:r>
              <a:rPr lang="ja-JP" altLang="en-US" sz="2400" dirty="0" smtClean="0">
                <a:solidFill>
                  <a:srgbClr val="FAFD00"/>
                </a:solidFill>
                <a:latin typeface="Helvetica" charset="0"/>
              </a:rPr>
              <a:t>”</a:t>
            </a:r>
            <a:endParaRPr lang="en-US" sz="1800" b="0" dirty="0" smtClean="0">
              <a:latin typeface="Helvetica" charset="0"/>
            </a:endParaRPr>
          </a:p>
        </p:txBody>
      </p:sp>
      <p:sp>
        <p:nvSpPr>
          <p:cNvPr id="551949" name="Text Box 13"/>
          <p:cNvSpPr txBox="1">
            <a:spLocks noChangeArrowheads="1"/>
          </p:cNvSpPr>
          <p:nvPr/>
        </p:nvSpPr>
        <p:spPr bwMode="auto">
          <a:xfrm>
            <a:off x="469900" y="1136650"/>
            <a:ext cx="8347075" cy="8302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400" smtClean="0">
                <a:solidFill>
                  <a:srgbClr val="FAFD00"/>
                </a:solidFill>
                <a:latin typeface="Helvetica" charset="0"/>
              </a:rPr>
              <a:t>“</a:t>
            </a:r>
            <a:r>
              <a:rPr lang="en-US" sz="2400" smtClean="0">
                <a:solidFill>
                  <a:srgbClr val="FAFD00"/>
                </a:solidFill>
                <a:latin typeface="Helvetica" charset="0"/>
              </a:rPr>
              <a:t>A hakinu mia bu Puo dze kenya die pula mu pula ketuo ko kekhalie ketuo la dojii zhie:</a:t>
            </a:r>
          </a:p>
        </p:txBody>
      </p:sp>
      <p:sp>
        <p:nvSpPr>
          <p:cNvPr id="551950" name="Text Box 14"/>
          <p:cNvSpPr txBox="1">
            <a:spLocks noChangeArrowheads="1"/>
          </p:cNvSpPr>
          <p:nvPr/>
        </p:nvSpPr>
        <p:spPr bwMode="auto">
          <a:xfrm>
            <a:off x="469900" y="2628900"/>
            <a:ext cx="8347075" cy="12001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2400" dirty="0">
                <a:solidFill>
                  <a:srgbClr val="FAFD00"/>
                </a:solidFill>
                <a:latin typeface="Helvetica" charset="0"/>
                <a:ea typeface="ＭＳ Ｐゴシック" pitchFamily="34" charset="-128"/>
                <a:cs typeface="+mn-cs"/>
              </a:rPr>
              <a:t>	                                                       Mia </a:t>
            </a:r>
            <a:r>
              <a:rPr lang="en-US" sz="2400" dirty="0" err="1">
                <a:solidFill>
                  <a:srgbClr val="FAFD00"/>
                </a:solidFill>
                <a:latin typeface="Helvetica" charset="0"/>
                <a:ea typeface="ＭＳ Ｐゴシック" pitchFamily="34" charset="-128"/>
                <a:cs typeface="+mn-cs"/>
              </a:rPr>
              <a:t>puo</a:t>
            </a:r>
            <a:r>
              <a:rPr lang="en-US" sz="2400" dirty="0">
                <a:solidFill>
                  <a:srgbClr val="FAFD00"/>
                </a:solidFill>
                <a:latin typeface="Helvetica" charset="0"/>
                <a:ea typeface="ＭＳ Ｐゴシック" pitchFamily="34" charset="-128"/>
                <a:cs typeface="+mn-cs"/>
              </a:rPr>
              <a:t>-e </a:t>
            </a:r>
            <a:r>
              <a:rPr lang="en-US" sz="2400" dirty="0" err="1">
                <a:solidFill>
                  <a:srgbClr val="FAFD00"/>
                </a:solidFill>
                <a:latin typeface="Helvetica" charset="0"/>
                <a:ea typeface="ＭＳ Ｐゴシック" pitchFamily="34" charset="-128"/>
                <a:cs typeface="+mn-cs"/>
              </a:rPr>
              <a:t>themia</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puo</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chii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di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Jisu</a:t>
            </a:r>
            <a:r>
              <a:rPr lang="en-US" sz="2400" dirty="0">
                <a:solidFill>
                  <a:srgbClr val="FAFD00"/>
                </a:solidFill>
                <a:latin typeface="Helvetica" charset="0"/>
                <a:ea typeface="ＭＳ Ｐゴシック" pitchFamily="34" charset="-128"/>
                <a:cs typeface="+mn-cs"/>
              </a:rPr>
              <a:t> die </a:t>
            </a:r>
            <a:r>
              <a:rPr lang="en-US" sz="2400" dirty="0" err="1">
                <a:solidFill>
                  <a:srgbClr val="FAFD00"/>
                </a:solidFill>
                <a:latin typeface="Helvetica" charset="0"/>
                <a:ea typeface="ＭＳ Ｐゴシック" pitchFamily="34" charset="-128"/>
                <a:cs typeface="+mn-cs"/>
              </a:rPr>
              <a:t>pu</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ya</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kecii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ko</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puta</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ro</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puoe</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kelhou</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zhoriilei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kepetha</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kezha-kevi</a:t>
            </a:r>
            <a:r>
              <a:rPr lang="en-US" sz="2400" dirty="0">
                <a:solidFill>
                  <a:srgbClr val="FAFD00"/>
                </a:solidFill>
                <a:latin typeface="Helvetica" charset="0"/>
                <a:ea typeface="ＭＳ Ｐゴシック" pitchFamily="34" charset="-128"/>
                <a:cs typeface="+mn-cs"/>
              </a:rPr>
              <a:t> </a:t>
            </a:r>
            <a:r>
              <a:rPr lang="en-US" sz="2400" dirty="0" err="1">
                <a:solidFill>
                  <a:srgbClr val="FAFD00"/>
                </a:solidFill>
                <a:latin typeface="Helvetica" charset="0"/>
                <a:ea typeface="ＭＳ Ｐゴシック" pitchFamily="34" charset="-128"/>
                <a:cs typeface="+mn-cs"/>
              </a:rPr>
              <a:t>mia</a:t>
            </a:r>
            <a:r>
              <a:rPr lang="en-US" sz="2400" dirty="0">
                <a:solidFill>
                  <a:srgbClr val="FAFD00"/>
                </a:solidFill>
                <a:latin typeface="Helvetica" charset="0"/>
                <a:ea typeface="ＭＳ Ｐゴシック" pitchFamily="34" charset="-128"/>
                <a:cs typeface="+mn-cs"/>
              </a:rPr>
              <a:t> mote.</a:t>
            </a:r>
            <a:endParaRPr lang="en-US" dirty="0">
              <a:latin typeface="Comic Sans MS" pitchFamily="66" charset="0"/>
              <a:ea typeface="ＭＳ Ｐゴシック" pitchFamily="34" charset="-128"/>
              <a:cs typeface="+mn-cs"/>
            </a:endParaRPr>
          </a:p>
        </p:txBody>
      </p:sp>
      <p:sp>
        <p:nvSpPr>
          <p:cNvPr id="180235"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4521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err="1">
                <a:solidFill>
                  <a:srgbClr val="FAFD00"/>
                </a:solidFill>
                <a:latin typeface="Times New Roman" pitchFamily="18" charset="0"/>
                <a:ea typeface="ＭＳ Ｐゴシック" pitchFamily="34" charset="-128"/>
                <a:cs typeface="+mn-cs"/>
              </a:rPr>
              <a:t>Siila</a:t>
            </a:r>
            <a:r>
              <a:rPr lang="en-US" sz="7200" dirty="0">
                <a:solidFill>
                  <a:srgbClr val="FAFD00"/>
                </a:solidFill>
                <a:latin typeface="Times New Roman" pitchFamily="18" charset="0"/>
                <a:ea typeface="ＭＳ Ｐゴシック" pitchFamily="34" charset="-128"/>
                <a:cs typeface="+mn-cs"/>
              </a:rPr>
              <a:t>, </a:t>
            </a:r>
          </a:p>
          <a:p>
            <a:pPr algn="ctr">
              <a:defRPr/>
            </a:pPr>
            <a:r>
              <a:rPr lang="en-US" sz="7200" dirty="0" err="1">
                <a:solidFill>
                  <a:srgbClr val="FAFD00"/>
                </a:solidFill>
                <a:latin typeface="Times New Roman" pitchFamily="18" charset="0"/>
                <a:ea typeface="ＭＳ Ｐゴシック" pitchFamily="34" charset="-128"/>
                <a:cs typeface="+mn-cs"/>
              </a:rPr>
              <a:t>ketsolakeshii</a:t>
            </a:r>
            <a:r>
              <a:rPr lang="en-US" sz="7200" dirty="0">
                <a:solidFill>
                  <a:srgbClr val="FAFD00"/>
                </a:solidFill>
                <a:latin typeface="Times New Roman" pitchFamily="18" charset="0"/>
                <a:ea typeface="ＭＳ Ｐゴシック" pitchFamily="34" charset="-128"/>
                <a:cs typeface="+mn-cs"/>
              </a:rPr>
              <a:t>-u </a:t>
            </a:r>
            <a:r>
              <a:rPr lang="en-US" sz="7200" dirty="0" err="1">
                <a:solidFill>
                  <a:srgbClr val="FAFD00"/>
                </a:solidFill>
                <a:latin typeface="Times New Roman" pitchFamily="18" charset="0"/>
                <a:ea typeface="ＭＳ Ｐゴシック" pitchFamily="34" charset="-128"/>
                <a:cs typeface="+mn-cs"/>
              </a:rPr>
              <a:t>ro</a:t>
            </a:r>
            <a:r>
              <a:rPr lang="en-US" sz="7200" dirty="0">
                <a:solidFill>
                  <a:srgbClr val="FAFD00"/>
                </a:solidFill>
                <a:latin typeface="Times New Roman" pitchFamily="18" charset="0"/>
                <a:ea typeface="ＭＳ Ｐゴシック" pitchFamily="34" charset="-128"/>
                <a:cs typeface="+mn-cs"/>
              </a:rPr>
              <a:t>:</a:t>
            </a:r>
            <a:br>
              <a:rPr lang="en-US" sz="7200" dirty="0">
                <a:solidFill>
                  <a:srgbClr val="FAFD00"/>
                </a:solidFill>
                <a:latin typeface="Times New Roman" pitchFamily="18" charset="0"/>
                <a:ea typeface="ＭＳ Ｐゴシック" pitchFamily="34" charset="-128"/>
                <a:cs typeface="+mn-cs"/>
              </a:rPr>
            </a:br>
            <a:r>
              <a:rPr lang="en-US" sz="7200" dirty="0">
                <a:solidFill>
                  <a:srgbClr val="FAFD00"/>
                </a:solidFill>
                <a:latin typeface="Times New Roman" pitchFamily="18" charset="0"/>
                <a:ea typeface="ＭＳ Ｐゴシック" pitchFamily="34" charset="-128"/>
                <a:cs typeface="+mn-cs"/>
              </a:rPr>
              <a:t> </a:t>
            </a:r>
            <a:r>
              <a:rPr lang="en-US" sz="7200" i="1" u="sng" dirty="0">
                <a:solidFill>
                  <a:srgbClr val="FAFD00"/>
                </a:solidFill>
                <a:latin typeface="Times New Roman" pitchFamily="18" charset="0"/>
                <a:ea typeface="ＭＳ Ｐゴシック" pitchFamily="34" charset="-128"/>
                <a:cs typeface="+mn-cs"/>
              </a:rPr>
              <a:t>NO</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Jisu</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iikecii</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hau</a:t>
            </a:r>
            <a:r>
              <a:rPr lang="en-US" sz="7200" dirty="0">
                <a:solidFill>
                  <a:srgbClr val="FAFD00"/>
                </a:solidFill>
                <a:latin typeface="Times New Roman" pitchFamily="18" charset="0"/>
                <a:ea typeface="ＭＳ Ｐゴシック" pitchFamily="34" charset="-128"/>
                <a:cs typeface="+mn-cs"/>
              </a:rPr>
              <a:t> se </a:t>
            </a:r>
            <a:r>
              <a:rPr lang="en-US" sz="7200" dirty="0" err="1">
                <a:solidFill>
                  <a:srgbClr val="FAFD00"/>
                </a:solidFill>
                <a:latin typeface="Times New Roman" pitchFamily="18" charset="0"/>
                <a:ea typeface="ＭＳ Ｐゴシック" pitchFamily="34" charset="-128"/>
                <a:cs typeface="+mn-cs"/>
              </a:rPr>
              <a:t>kedipuo</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chii</a:t>
            </a:r>
            <a:r>
              <a:rPr lang="en-US" sz="7200" dirty="0">
                <a:solidFill>
                  <a:srgbClr val="FAFD00"/>
                </a:solidFill>
                <a:latin typeface="Times New Roman" pitchFamily="18" charset="0"/>
                <a:ea typeface="ＭＳ Ｐゴシック" pitchFamily="34" charset="-128"/>
                <a:cs typeface="+mn-cs"/>
              </a:rPr>
              <a:t> </a:t>
            </a:r>
            <a:r>
              <a:rPr lang="en-US" sz="7200" dirty="0" err="1">
                <a:solidFill>
                  <a:srgbClr val="FAFD00"/>
                </a:solidFill>
                <a:latin typeface="Times New Roman" pitchFamily="18" charset="0"/>
                <a:ea typeface="ＭＳ Ｐゴシック" pitchFamily="34" charset="-128"/>
                <a:cs typeface="+mn-cs"/>
              </a:rPr>
              <a:t>ta</a:t>
            </a:r>
            <a:r>
              <a:rPr lang="en-US" sz="7200" dirty="0">
                <a:solidFill>
                  <a:srgbClr val="FAFD00"/>
                </a:solidFill>
                <a:latin typeface="Times New Roman" pitchFamily="18" charset="0"/>
                <a:ea typeface="ＭＳ Ｐゴシック" pitchFamily="34" charset="-128"/>
                <a:cs typeface="+mn-cs"/>
              </a:rPr>
              <a:t>?</a:t>
            </a:r>
            <a:endParaRPr lang="en-US" sz="5400" dirty="0">
              <a:solidFill>
                <a:srgbClr val="FAFD00"/>
              </a:solidFill>
              <a:latin typeface="Times New Roman" pitchFamily="18" charset="0"/>
              <a:ea typeface="ＭＳ Ｐゴシック" pitchFamily="34" charset="-128"/>
              <a:cs typeface="+mn-cs"/>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6050" y="219075"/>
            <a:ext cx="2541588" cy="19843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24293" name="Text Box 5"/>
          <p:cNvSpPr txBox="1">
            <a:spLocks noChangeArrowheads="1"/>
          </p:cNvSpPr>
          <p:nvPr/>
        </p:nvSpPr>
        <p:spPr bwMode="auto">
          <a:xfrm>
            <a:off x="401638" y="1620838"/>
            <a:ext cx="8742362" cy="4894262"/>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smtClean="0">
                <a:solidFill>
                  <a:srgbClr val="FFCC18"/>
                </a:solidFill>
                <a:effectLst>
                  <a:outerShdw blurRad="50800" dist="88900" dir="2700000" algn="tl" rotWithShape="0">
                    <a:srgbClr val="000000"/>
                  </a:outerShdw>
                </a:effectLst>
              </a:rPr>
              <a:t>                  </a:t>
            </a:r>
            <a:r>
              <a:rPr lang="en-US" sz="2400" dirty="0" smtClean="0">
                <a:solidFill>
                  <a:srgbClr val="FFFF00"/>
                </a:solidFill>
                <a:effectLst>
                  <a:outerShdw blurRad="50800" dist="88900" dir="2700000" algn="tl" rotWithShape="0">
                    <a:srgbClr val="000000"/>
                  </a:outerShdw>
                </a:effectLst>
              </a:rPr>
              <a:t>•</a:t>
            </a:r>
            <a:r>
              <a:rPr lang="ja-JP" altLang="en-US" sz="2400" dirty="0" smtClean="0">
                <a:solidFill>
                  <a:srgbClr val="1EAFCC"/>
                </a:solidFill>
                <a:effectLst>
                  <a:outerShdw blurRad="50800" dist="88900" dir="2700000" algn="tl" rotWithShape="0">
                    <a:srgbClr val="000000"/>
                  </a:outerShdw>
                </a:effectLst>
              </a:rPr>
              <a:t>“</a:t>
            </a:r>
            <a:r>
              <a:rPr lang="en-US" sz="2400" dirty="0" err="1" smtClean="0">
                <a:solidFill>
                  <a:srgbClr val="1EAFCC"/>
                </a:solidFill>
                <a:effectLst>
                  <a:outerShdw blurRad="50800" dist="88900" dir="2700000" algn="tl" rotWithShape="0">
                    <a:srgbClr val="000000"/>
                  </a:outerShdw>
                </a:effectLst>
              </a:rPr>
              <a:t>Ketholeshii</a:t>
            </a:r>
            <a:r>
              <a:rPr lang="en-US" sz="2400" dirty="0" smtClean="0">
                <a:solidFill>
                  <a:srgbClr val="1EAFCC"/>
                </a:solidFill>
                <a:effectLst>
                  <a:outerShdw blurRad="50800" dist="88900" dir="2700000" algn="tl" rotWithShape="0">
                    <a:srgbClr val="000000"/>
                  </a:outerShdw>
                </a:effectLst>
              </a:rPr>
              <a:t> Da</a:t>
            </a:r>
            <a:r>
              <a:rPr lang="ja-JP" altLang="en-US" sz="2400" dirty="0" smtClean="0">
                <a:solidFill>
                  <a:srgbClr val="1EAFCC"/>
                </a:solidFill>
                <a:effectLst>
                  <a:outerShdw blurRad="50800" dist="88900" dir="2700000" algn="tl" rotWithShape="0">
                    <a:srgbClr val="000000"/>
                  </a:outerShdw>
                </a:effectLst>
              </a:rPr>
              <a:t>”</a:t>
            </a: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iikecii</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kele</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puo</a:t>
            </a:r>
            <a:endParaRPr lang="en-US" sz="2400" dirty="0" smtClean="0">
              <a:solidFill>
                <a:srgbClr val="FFFF00"/>
              </a:solidFill>
              <a:effectLst>
                <a:outerShdw blurRad="50800" dist="88900" dir="2700000" algn="tl" rotWithShape="0">
                  <a:srgbClr val="000000"/>
                </a:outerShdw>
              </a:effectLst>
            </a:endParaRPr>
          </a:p>
          <a:p>
            <a:pPr>
              <a:spcBef>
                <a:spcPct val="50000"/>
              </a:spcBef>
              <a:defRPr/>
            </a:pPr>
            <a:r>
              <a:rPr lang="en-US" sz="2400" dirty="0" smtClean="0">
                <a:solidFill>
                  <a:srgbClr val="FFFF00"/>
                </a:solidFill>
                <a:effectLst>
                  <a:outerShdw blurRad="50800" dist="88900" dir="2700000" algn="tl" rotWithShape="0">
                    <a:srgbClr val="000000"/>
                  </a:outerShdw>
                </a:effectLst>
              </a:rPr>
              <a:t>•</a:t>
            </a:r>
            <a:r>
              <a:rPr lang="ja-JP" altLang="en-US" sz="2400" dirty="0" smtClean="0">
                <a:solidFill>
                  <a:srgbClr val="FFFF00"/>
                </a:solidFill>
                <a:effectLst>
                  <a:outerShdw blurRad="50800" dist="88900" dir="2700000" algn="tl" rotWithShape="0">
                    <a:srgbClr val="000000"/>
                  </a:outerShdw>
                </a:effectLst>
              </a:rPr>
              <a:t>”</a:t>
            </a:r>
            <a:r>
              <a:rPr lang="en-US" sz="2400" dirty="0" err="1" smtClean="0">
                <a:solidFill>
                  <a:srgbClr val="FFFF00"/>
                </a:solidFill>
                <a:effectLst>
                  <a:outerShdw blurRad="50800" dist="88900" dir="2700000" algn="tl" rotWithShape="0">
                    <a:srgbClr val="000000"/>
                  </a:outerShdw>
                </a:effectLst>
              </a:rPr>
              <a:t>Ketholeshii</a:t>
            </a:r>
            <a:r>
              <a:rPr lang="en-US" sz="2400" dirty="0" smtClean="0">
                <a:solidFill>
                  <a:srgbClr val="FFFF00"/>
                </a:solidFill>
                <a:effectLst>
                  <a:outerShdw blurRad="50800" dist="88900" dir="2700000" algn="tl" rotWithShape="0">
                    <a:srgbClr val="000000"/>
                  </a:outerShdw>
                </a:effectLst>
              </a:rPr>
              <a:t> Da</a:t>
            </a:r>
            <a:r>
              <a:rPr lang="ja-JP" altLang="en-US" sz="2400" dirty="0" smtClean="0">
                <a:solidFill>
                  <a:srgbClr val="FFFF00"/>
                </a:solidFill>
                <a:effectLst>
                  <a:outerShdw blurRad="50800" dist="88900" dir="2700000" algn="tl" rotWithShape="0">
                    <a:srgbClr val="000000"/>
                  </a:outerShdw>
                </a:effectLst>
              </a:rPr>
              <a:t>”</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khriishii</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ketuo</a:t>
            </a:r>
            <a:r>
              <a:rPr lang="en-US" sz="2400" dirty="0" smtClean="0">
                <a:solidFill>
                  <a:srgbClr val="FFFF00"/>
                </a:solidFill>
                <a:effectLst>
                  <a:outerShdw blurRad="50800" dist="88900" dir="2700000" algn="tl" rotWithShape="0">
                    <a:srgbClr val="000000"/>
                  </a:outerShdw>
                </a:effectLst>
              </a:rPr>
              <a:t> la n</a:t>
            </a: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1EAFCC"/>
                </a:solidFill>
                <a:effectLst>
                  <a:outerShdw blurRad="50800" dist="88900" dir="2700000" algn="tl" rotWithShape="0">
                    <a:srgbClr val="000000"/>
                  </a:outerShdw>
                </a:effectLst>
              </a:rPr>
              <a:t>mhale</a:t>
            </a:r>
            <a:r>
              <a:rPr lang="en-US" sz="2400" dirty="0" smtClean="0">
                <a:solidFill>
                  <a:srgbClr val="1EAFCC"/>
                </a:solidFill>
                <a:effectLst>
                  <a:outerShdw blurRad="50800" dist="88900" dir="2700000" algn="tl" rotWithShape="0">
                    <a:srgbClr val="000000"/>
                  </a:outerShdw>
                </a:effectLst>
              </a:rPr>
              <a:t> nu </a:t>
            </a:r>
          </a:p>
          <a:p>
            <a:pPr>
              <a:spcBef>
                <a:spcPct val="50000"/>
              </a:spcBef>
              <a:defRPr/>
            </a:pP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1EAFCC"/>
                </a:solidFill>
                <a:effectLst>
                  <a:outerShdw blurRad="50800" dist="88900" dir="2700000" algn="tl" rotWithShape="0">
                    <a:srgbClr val="000000"/>
                  </a:outerShdw>
                </a:effectLst>
              </a:rPr>
              <a:t>cabiu</a:t>
            </a:r>
            <a:r>
              <a:rPr lang="en-US" sz="2400" dirty="0" smtClean="0">
                <a:solidFill>
                  <a:srgbClr val="FFFF00"/>
                </a:solidFill>
                <a:effectLst>
                  <a:outerShdw blurRad="50800" dist="88900" dir="2700000" algn="tl" rotWithShape="0">
                    <a:srgbClr val="000000"/>
                  </a:outerShdw>
                </a:effectLst>
              </a:rPr>
              <a:t>…P 7 K J</a:t>
            </a:r>
          </a:p>
          <a:p>
            <a:pPr>
              <a:spcBef>
                <a:spcPct val="50000"/>
              </a:spcBef>
              <a:defRPr/>
            </a:pPr>
            <a:r>
              <a:rPr lang="en-US" sz="2400" dirty="0" smtClean="0">
                <a:solidFill>
                  <a:srgbClr val="FFFF00"/>
                </a:solidFill>
                <a:effectLst>
                  <a:outerShdw blurRad="50800" dist="88900" dir="2700000" algn="tl" rotWithShape="0">
                    <a:srgbClr val="000000"/>
                  </a:outerShdw>
                </a:effectLst>
              </a:rPr>
              <a:t>•</a:t>
            </a:r>
            <a:r>
              <a:rPr lang="en-US" sz="2400" dirty="0" err="1" smtClean="0">
                <a:solidFill>
                  <a:srgbClr val="1EAFCC"/>
                </a:solidFill>
                <a:effectLst>
                  <a:outerShdw blurRad="50800" dist="88900" dir="2700000" algn="tl" rotWithShape="0">
                    <a:srgbClr val="000000"/>
                  </a:outerShdw>
                </a:effectLst>
              </a:rPr>
              <a:t>Kele</a:t>
            </a: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1EAFCC"/>
                </a:solidFill>
                <a:effectLst>
                  <a:outerShdw blurRad="50800" dist="88900" dir="2700000" algn="tl" rotWithShape="0">
                    <a:srgbClr val="000000"/>
                  </a:outerShdw>
                </a:effectLst>
              </a:rPr>
              <a:t>Miarhi</a:t>
            </a:r>
            <a:r>
              <a:rPr lang="en-US" sz="2400" dirty="0" smtClean="0">
                <a:solidFill>
                  <a:srgbClr val="FFCC18"/>
                </a:solidFill>
                <a:effectLst>
                  <a:outerShdw blurRad="50800" dist="88900" dir="2700000" algn="tl" rotWithShape="0">
                    <a:srgbClr val="000000"/>
                  </a:outerShdw>
                </a:effectLst>
              </a:rPr>
              <a:t> </a:t>
            </a:r>
            <a:r>
              <a:rPr lang="en-US" sz="2400" dirty="0" smtClean="0">
                <a:solidFill>
                  <a:srgbClr val="FFFF00"/>
                </a:solidFill>
                <a:effectLst>
                  <a:outerShdw blurRad="50800" dist="88900" dir="2700000" algn="tl" rotWithShape="0">
                    <a:srgbClr val="000000"/>
                  </a:outerShdw>
                </a:effectLst>
              </a:rPr>
              <a:t>nu </a:t>
            </a:r>
            <a:r>
              <a:rPr lang="en-US" sz="2400" dirty="0" err="1" smtClean="0">
                <a:solidFill>
                  <a:srgbClr val="FFFF00"/>
                </a:solidFill>
                <a:effectLst>
                  <a:outerShdw blurRad="50800" dist="88900" dir="2700000" algn="tl" rotWithShape="0">
                    <a:srgbClr val="000000"/>
                  </a:outerShdw>
                </a:effectLst>
              </a:rPr>
              <a:t>Ketholeshiida</a:t>
            </a:r>
            <a:r>
              <a:rPr lang="en-US" sz="2400" dirty="0" smtClean="0">
                <a:solidFill>
                  <a:srgbClr val="FFFF00"/>
                </a:solidFill>
                <a:effectLst>
                  <a:outerShdw blurRad="50800" dist="88900" dir="2700000" algn="tl" rotWithShape="0">
                    <a:srgbClr val="000000"/>
                  </a:outerShdw>
                </a:effectLst>
              </a:rPr>
              <a:t> nu </a:t>
            </a:r>
            <a:r>
              <a:rPr lang="en-US" sz="2400" dirty="0" err="1" smtClean="0">
                <a:solidFill>
                  <a:srgbClr val="FFFF00"/>
                </a:solidFill>
                <a:effectLst>
                  <a:outerShdw blurRad="50800" dist="88900" dir="2700000" algn="tl" rotWithShape="0">
                    <a:srgbClr val="000000"/>
                  </a:outerShdw>
                </a:effectLst>
              </a:rPr>
              <a:t>Mhatho</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Kemeyie</a:t>
            </a:r>
            <a:endParaRPr lang="en-US" sz="2400" dirty="0" smtClean="0">
              <a:solidFill>
                <a:srgbClr val="FFFF00"/>
              </a:solidFill>
              <a:effectLst>
                <a:outerShdw blurRad="50800" dist="88900" dir="2700000" algn="tl" rotWithShape="0">
                  <a:srgbClr val="000000"/>
                </a:outerShdw>
              </a:effectLst>
            </a:endParaRPr>
          </a:p>
          <a:p>
            <a:pPr>
              <a:spcBef>
                <a:spcPct val="50000"/>
              </a:spcBef>
              <a:defRPr/>
            </a:pP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voketako</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pfhiikechii</a:t>
            </a:r>
            <a:r>
              <a:rPr lang="en-US" sz="2400" dirty="0" smtClean="0">
                <a:solidFill>
                  <a:srgbClr val="FFFF00"/>
                </a:solidFill>
                <a:effectLst>
                  <a:outerShdw blurRad="50800" dist="88900" dir="2700000" algn="tl" rotWithShape="0">
                    <a:srgbClr val="000000"/>
                  </a:outerShdw>
                </a:effectLst>
              </a:rPr>
              <a:t>.  </a:t>
            </a:r>
          </a:p>
          <a:p>
            <a:pPr>
              <a:spcBef>
                <a:spcPct val="50000"/>
              </a:spcBef>
              <a:defRPr/>
            </a:pPr>
            <a:r>
              <a:rPr lang="en-US" sz="2400" dirty="0" smtClean="0">
                <a:solidFill>
                  <a:srgbClr val="FFFF00"/>
                </a:solidFill>
                <a:effectLst>
                  <a:outerShdw blurRad="50800" dist="88900" dir="2700000" algn="tl" rotWithShape="0">
                    <a:srgbClr val="000000"/>
                  </a:outerShdw>
                </a:effectLst>
              </a:rPr>
              <a:t>•</a:t>
            </a:r>
            <a:r>
              <a:rPr lang="en-US" sz="2400" dirty="0" err="1" smtClean="0">
                <a:solidFill>
                  <a:srgbClr val="FFFF00"/>
                </a:solidFill>
                <a:effectLst>
                  <a:outerShdw blurRad="50800" dist="88900" dir="2700000" algn="tl" rotWithShape="0">
                    <a:srgbClr val="000000"/>
                  </a:outerShdw>
                </a:effectLst>
              </a:rPr>
              <a:t>Ketholeshii</a:t>
            </a:r>
            <a:r>
              <a:rPr lang="en-US" sz="2400" dirty="0" smtClean="0">
                <a:solidFill>
                  <a:srgbClr val="FFFF00"/>
                </a:solidFill>
                <a:effectLst>
                  <a:outerShdw blurRad="50800" dist="88900" dir="2700000" algn="tl" rotWithShape="0">
                    <a:srgbClr val="000000"/>
                  </a:outerShdw>
                </a:effectLst>
              </a:rPr>
              <a:t> </a:t>
            </a:r>
            <a:r>
              <a:rPr lang="ja-JP" altLang="en-US" sz="2400" dirty="0" smtClean="0">
                <a:solidFill>
                  <a:srgbClr val="FFFF00"/>
                </a:solidFill>
                <a:effectLst>
                  <a:outerShdw blurRad="50800" dist="88900" dir="2700000" algn="tl" rotWithShape="0">
                    <a:srgbClr val="000000"/>
                  </a:outerShdw>
                </a:effectLst>
              </a:rPr>
              <a:t>“</a:t>
            </a:r>
            <a:r>
              <a:rPr lang="en-US" sz="2400" dirty="0" smtClean="0">
                <a:solidFill>
                  <a:srgbClr val="FFFF00"/>
                </a:solidFill>
                <a:effectLst>
                  <a:outerShdw blurRad="50800" dist="88900" dir="2700000" algn="tl" rotWithShape="0">
                    <a:srgbClr val="000000"/>
                  </a:outerShdw>
                </a:effectLst>
              </a:rPr>
              <a:t>DZE</a:t>
            </a:r>
            <a:r>
              <a:rPr lang="ja-JP" altLang="en-US" sz="2400" dirty="0" smtClean="0">
                <a:solidFill>
                  <a:srgbClr val="FFFF00"/>
                </a:solidFill>
                <a:effectLst>
                  <a:outerShdw blurRad="50800" dist="88900" dir="2700000" algn="tl" rotWithShape="0">
                    <a:srgbClr val="000000"/>
                  </a:outerShdw>
                </a:effectLst>
              </a:rPr>
              <a:t>”</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kesouko</a:t>
            </a:r>
            <a:r>
              <a:rPr lang="en-US" sz="2400" dirty="0" smtClean="0">
                <a:solidFill>
                  <a:srgbClr val="FFFF00"/>
                </a:solidFill>
                <a:effectLst>
                  <a:outerShdw blurRad="50800" dist="88900" dir="2700000" algn="tl" rotWithShape="0">
                    <a:srgbClr val="000000"/>
                  </a:outerShdw>
                </a:effectLst>
              </a:rPr>
              <a:t>:</a:t>
            </a:r>
            <a:r>
              <a:rPr lang="en-US" sz="2400" dirty="0" smtClean="0">
                <a:solidFill>
                  <a:srgbClr val="FFCC18"/>
                </a:solidFill>
                <a:effectLst>
                  <a:outerShdw blurRad="50800" dist="88900" dir="2700000" algn="tl" rotWithShape="0">
                    <a:srgbClr val="000000"/>
                  </a:outerShdw>
                </a:effectLst>
              </a:rPr>
              <a:t> </a:t>
            </a:r>
            <a:r>
              <a:rPr lang="ja-JP" altLang="en-US" sz="2400" dirty="0" smtClean="0">
                <a:solidFill>
                  <a:srgbClr val="1EAFCC"/>
                </a:solidFill>
                <a:effectLst>
                  <a:outerShdw blurRad="50800" dist="88900" dir="2700000" algn="tl" rotWithShape="0">
                    <a:srgbClr val="000000"/>
                  </a:outerShdw>
                </a:effectLst>
              </a:rPr>
              <a:t>“</a:t>
            </a:r>
            <a:r>
              <a:rPr lang="en-US" sz="2400" dirty="0" err="1" smtClean="0">
                <a:solidFill>
                  <a:srgbClr val="1EAFCC"/>
                </a:solidFill>
                <a:effectLst>
                  <a:outerShdw blurRad="50800" dist="88900" dir="2700000" algn="tl" rotWithShape="0">
                    <a:srgbClr val="000000"/>
                  </a:outerShdw>
                </a:effectLst>
              </a:rPr>
              <a:t>Nouse</a:t>
            </a: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1EAFCC"/>
                </a:solidFill>
                <a:effectLst>
                  <a:outerShdw blurRad="50800" dist="88900" dir="2700000" algn="tl" rotWithShape="0">
                    <a:srgbClr val="000000"/>
                  </a:outerShdw>
                </a:effectLst>
              </a:rPr>
              <a:t>Nouyie</a:t>
            </a:r>
            <a:r>
              <a:rPr lang="en-US" sz="2400" dirty="0" smtClean="0">
                <a:solidFill>
                  <a:srgbClr val="1EAFCC"/>
                </a:solidFill>
                <a:effectLst>
                  <a:outerShdw blurRad="50800" dist="88900" dir="2700000" algn="tl" rotWithShape="0">
                    <a:srgbClr val="000000"/>
                  </a:outerShdw>
                </a:effectLst>
              </a:rPr>
              <a:t> </a:t>
            </a:r>
            <a:r>
              <a:rPr lang="en-US" sz="2400" dirty="0" err="1" smtClean="0">
                <a:solidFill>
                  <a:srgbClr val="1EAFCC"/>
                </a:solidFill>
                <a:effectLst>
                  <a:outerShdw blurRad="50800" dist="88900" dir="2700000" algn="tl" rotWithShape="0">
                    <a:srgbClr val="000000"/>
                  </a:outerShdw>
                </a:effectLst>
              </a:rPr>
              <a:t>Mhaketa</a:t>
            </a:r>
            <a:r>
              <a:rPr lang="ja-JP" altLang="en-US" sz="2400" dirty="0" smtClean="0">
                <a:solidFill>
                  <a:srgbClr val="1EAFCC"/>
                </a:solidFill>
                <a:effectLst>
                  <a:outerShdw blurRad="50800" dist="88900" dir="2700000" algn="tl" rotWithShape="0">
                    <a:srgbClr val="000000"/>
                  </a:outerShdw>
                </a:effectLst>
              </a:rPr>
              <a:t>”</a:t>
            </a:r>
            <a:r>
              <a:rPr lang="en-US" sz="2400" dirty="0" smtClean="0">
                <a:solidFill>
                  <a:srgbClr val="FFCC18"/>
                </a:solidFill>
                <a:effectLst>
                  <a:outerShdw blurRad="50800" dist="88900" dir="2700000" algn="tl" rotWithShape="0">
                    <a:srgbClr val="000000"/>
                  </a:outerShdw>
                </a:effectLst>
              </a:rPr>
              <a:t> </a:t>
            </a:r>
          </a:p>
          <a:p>
            <a:pPr>
              <a:spcBef>
                <a:spcPct val="50000"/>
              </a:spcBef>
              <a:defRPr/>
            </a:pPr>
            <a:r>
              <a:rPr lang="en-US" sz="2400" dirty="0" smtClean="0">
                <a:solidFill>
                  <a:srgbClr val="FFFF00"/>
                </a:solidFill>
                <a:effectLst>
                  <a:outerShdw blurRad="50800" dist="88900" dir="2700000" algn="tl" rotWithShape="0">
                    <a:srgbClr val="000000"/>
                  </a:outerShdw>
                </a:effectLst>
              </a:rPr>
              <a:t>•</a:t>
            </a:r>
            <a:r>
              <a:rPr lang="en-US" sz="2400" dirty="0" smtClean="0">
                <a:solidFill>
                  <a:srgbClr val="1EAFCC"/>
                </a:solidFill>
                <a:effectLst>
                  <a:outerShdw blurRad="50800" dist="88900" dir="2700000" algn="tl" rotWithShape="0">
                    <a:srgbClr val="000000"/>
                  </a:outerShdw>
                </a:effectLst>
              </a:rPr>
              <a:t>Abraham </a:t>
            </a:r>
            <a:r>
              <a:rPr lang="en-US" sz="2400" dirty="0" err="1" smtClean="0">
                <a:solidFill>
                  <a:srgbClr val="1EAFCC"/>
                </a:solidFill>
                <a:effectLst>
                  <a:outerShdw blurRad="50800" dist="88900" dir="2700000" algn="tl" rotWithShape="0">
                    <a:srgbClr val="000000"/>
                  </a:outerShdw>
                </a:effectLst>
              </a:rPr>
              <a:t>Mviidzeko</a:t>
            </a:r>
            <a:r>
              <a:rPr lang="en-US" sz="2400" dirty="0" smtClean="0">
                <a:solidFill>
                  <a:srgbClr val="FFCC18"/>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Ketholeshii</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nunu</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sede</a:t>
            </a:r>
            <a:r>
              <a:rPr lang="en-US" sz="2400" dirty="0" smtClean="0">
                <a:solidFill>
                  <a:srgbClr val="FFFF00"/>
                </a:solidFill>
                <a:effectLst>
                  <a:outerShdw blurRad="50800" dist="88900" dir="2700000" algn="tl" rotWithShape="0">
                    <a:srgbClr val="000000"/>
                  </a:outerShdw>
                </a:effectLst>
              </a:rPr>
              <a:t> di </a:t>
            </a:r>
            <a:r>
              <a:rPr lang="en-US" sz="2400" dirty="0" err="1" smtClean="0">
                <a:solidFill>
                  <a:srgbClr val="FFFF00"/>
                </a:solidFill>
                <a:effectLst>
                  <a:outerShdw blurRad="50800" dist="88900" dir="2700000" algn="tl" rotWithShape="0">
                    <a:srgbClr val="000000"/>
                  </a:outerShdw>
                </a:effectLst>
              </a:rPr>
              <a:t>mezhii</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vo</a:t>
            </a:r>
            <a:endParaRPr lang="en-US" sz="2400" dirty="0" smtClean="0">
              <a:solidFill>
                <a:srgbClr val="FFFF00"/>
              </a:solidFill>
              <a:effectLst>
                <a:outerShdw blurRad="50800" dist="88900" dir="2700000" algn="tl" rotWithShape="0">
                  <a:srgbClr val="000000"/>
                </a:outerShdw>
              </a:effectLst>
            </a:endParaRPr>
          </a:p>
          <a:p>
            <a:pPr>
              <a:spcBef>
                <a:spcPct val="50000"/>
              </a:spcBef>
              <a:defRPr/>
            </a:pP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Niepuu</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Jisu</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Khrista</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Mhatho</a:t>
            </a:r>
            <a:r>
              <a:rPr lang="en-US" sz="2400" dirty="0" smtClean="0">
                <a:solidFill>
                  <a:srgbClr val="FFFF00"/>
                </a:solidFill>
                <a:effectLst>
                  <a:outerShdw blurRad="50800" dist="88900" dir="2700000" algn="tl" rotWithShape="0">
                    <a:srgbClr val="000000"/>
                  </a:outerShdw>
                </a:effectLst>
              </a:rPr>
              <a:t> </a:t>
            </a:r>
            <a:r>
              <a:rPr lang="en-US" sz="2400" dirty="0" err="1" smtClean="0">
                <a:solidFill>
                  <a:srgbClr val="FFFF00"/>
                </a:solidFill>
                <a:effectLst>
                  <a:outerShdw blurRad="50800" dist="88900" dir="2700000" algn="tl" rotWithShape="0">
                    <a:srgbClr val="000000"/>
                  </a:outerShdw>
                </a:effectLst>
              </a:rPr>
              <a:t>ketso</a:t>
            </a:r>
            <a:r>
              <a:rPr lang="en-US" sz="2400" dirty="0" smtClean="0">
                <a:solidFill>
                  <a:srgbClr val="FFFF00"/>
                </a:solidFill>
                <a:effectLst>
                  <a:outerShdw blurRad="50800" dist="88900" dir="2700000" algn="tl" rotWithShape="0">
                    <a:srgbClr val="000000"/>
                  </a:outerShdw>
                </a:effectLst>
              </a:rPr>
              <a:t>.</a:t>
            </a:r>
          </a:p>
          <a:p>
            <a:pPr>
              <a:spcBef>
                <a:spcPct val="50000"/>
              </a:spcBef>
              <a:defRPr/>
            </a:pPr>
            <a:endParaRPr lang="en-US" sz="2400" dirty="0" smtClean="0">
              <a:solidFill>
                <a:srgbClr val="FFCC18"/>
              </a:solidFill>
              <a:effectLst>
                <a:outerShdw blurRad="50800" dist="88900" dir="2700000" algn="tl" rotWithShape="0">
                  <a:srgbClr val="000000"/>
                </a:outerShdw>
              </a:effectLst>
            </a:endParaRPr>
          </a:p>
        </p:txBody>
      </p:sp>
      <p:sp>
        <p:nvSpPr>
          <p:cNvPr id="524294" name="AutoShape 6"/>
          <p:cNvSpPr>
            <a:spLocks noChangeArrowheads="1"/>
          </p:cNvSpPr>
          <p:nvPr/>
        </p:nvSpPr>
        <p:spPr bwMode="auto">
          <a:xfrm>
            <a:off x="427038" y="1587500"/>
            <a:ext cx="8399462" cy="488950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24304" name="Text Box 16"/>
          <p:cNvSpPr txBox="1">
            <a:spLocks noChangeArrowheads="1"/>
          </p:cNvSpPr>
          <p:nvPr/>
        </p:nvSpPr>
        <p:spPr bwMode="auto">
          <a:xfrm>
            <a:off x="2759075" y="79375"/>
            <a:ext cx="5843588" cy="15700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i="1" dirty="0" smtClean="0"/>
              <a:t>No </a:t>
            </a:r>
            <a:r>
              <a:rPr lang="en-US" sz="3200" i="1" dirty="0" err="1" smtClean="0"/>
              <a:t>tsie</a:t>
            </a:r>
            <a:r>
              <a:rPr lang="en-US" sz="3200" i="1" dirty="0" smtClean="0"/>
              <a:t> </a:t>
            </a:r>
            <a:r>
              <a:rPr lang="en-US" sz="3200" i="1" dirty="0" err="1" smtClean="0"/>
              <a:t>Ketholeshii</a:t>
            </a:r>
            <a:r>
              <a:rPr lang="en-US" sz="3200" i="1" dirty="0" smtClean="0"/>
              <a:t>… </a:t>
            </a:r>
            <a:r>
              <a:rPr lang="en-US" sz="3200" i="1" dirty="0" err="1" smtClean="0"/>
              <a:t>Dietherieko</a:t>
            </a:r>
            <a:r>
              <a:rPr lang="en-US" sz="3200" i="1" dirty="0" smtClean="0"/>
              <a:t> nu, n </a:t>
            </a:r>
            <a:r>
              <a:rPr lang="en-US" sz="3200" i="1" dirty="0" err="1" smtClean="0"/>
              <a:t>kele</a:t>
            </a:r>
            <a:r>
              <a:rPr lang="en-US" sz="3200" i="1" dirty="0" smtClean="0"/>
              <a:t> nu </a:t>
            </a:r>
            <a:r>
              <a:rPr lang="en-US" sz="3200" i="1" dirty="0" err="1" smtClean="0"/>
              <a:t>hako</a:t>
            </a:r>
            <a:r>
              <a:rPr lang="en-US" sz="3200" i="1" dirty="0" smtClean="0"/>
              <a:t> bate…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524293">
                                            <p:txEl>
                                              <p:pRg st="5" end="5"/>
                                            </p:txEl>
                                          </p:spTgt>
                                        </p:tgtEl>
                                        <p:attrNameLst>
                                          <p:attrName>style.visibility</p:attrName>
                                        </p:attrNameLst>
                                      </p:cBhvr>
                                      <p:to>
                                        <p:strVal val="visible"/>
                                      </p:to>
                                    </p:set>
                                    <p:animEffect transition="in" filter="box(out)">
                                      <p:cBhvr>
                                        <p:cTn id="34" dur="500"/>
                                        <p:tgtEl>
                                          <p:spTgt spid="524293">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524293">
                                            <p:txEl>
                                              <p:pRg st="6" end="6"/>
                                            </p:txEl>
                                          </p:spTgt>
                                        </p:tgtEl>
                                        <p:attrNameLst>
                                          <p:attrName>style.visibility</p:attrName>
                                        </p:attrNameLst>
                                      </p:cBhvr>
                                      <p:to>
                                        <p:strVal val="visible"/>
                                      </p:to>
                                    </p:set>
                                    <p:animEffect transition="in" filter="box(out)">
                                      <p:cBhvr>
                                        <p:cTn id="38" dur="500"/>
                                        <p:tgtEl>
                                          <p:spTgt spid="524293">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524293">
                                            <p:txEl>
                                              <p:pRg st="7" end="7"/>
                                            </p:txEl>
                                          </p:spTgt>
                                        </p:tgtEl>
                                        <p:attrNameLst>
                                          <p:attrName>style.visibility</p:attrName>
                                        </p:attrNameLst>
                                      </p:cBhvr>
                                      <p:to>
                                        <p:strVal val="visible"/>
                                      </p:to>
                                    </p:set>
                                    <p:animEffect transition="in" filter="box(out)">
                                      <p:cBhvr>
                                        <p:cTn id="42" dur="500"/>
                                        <p:tgtEl>
                                          <p:spTgt spid="52429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524294"/>
                                        </p:tgtEl>
                                        <p:attrNameLst>
                                          <p:attrName>style.visibility</p:attrName>
                                        </p:attrNameLst>
                                      </p:cBhvr>
                                      <p:to>
                                        <p:strVal val="visible"/>
                                      </p:to>
                                    </p:set>
                                    <p:anim calcmode="lin" valueType="num">
                                      <p:cBhvr>
                                        <p:cTn id="47" dur="2000" fill="hold"/>
                                        <p:tgtEl>
                                          <p:spTgt spid="524294"/>
                                        </p:tgtEl>
                                        <p:attrNameLst>
                                          <p:attrName>ppt_w</p:attrName>
                                        </p:attrNameLst>
                                      </p:cBhvr>
                                      <p:tavLst>
                                        <p:tav tm="0">
                                          <p:val>
                                            <p:fltVal val="0"/>
                                          </p:val>
                                        </p:tav>
                                        <p:tav tm="100000">
                                          <p:val>
                                            <p:strVal val="#ppt_w"/>
                                          </p:val>
                                        </p:tav>
                                      </p:tavLst>
                                    </p:anim>
                                    <p:anim calcmode="lin" valueType="num">
                                      <p:cBhvr>
                                        <p:cTn id="48"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69" name="Group 8"/>
          <p:cNvGrpSpPr>
            <a:grpSpLocks/>
          </p:cNvGrpSpPr>
          <p:nvPr/>
        </p:nvGrpSpPr>
        <p:grpSpPr bwMode="auto">
          <a:xfrm>
            <a:off x="1436688" y="5329238"/>
            <a:ext cx="6511925" cy="1260475"/>
            <a:chOff x="838" y="3424"/>
            <a:chExt cx="4102" cy="794"/>
          </a:xfrm>
        </p:grpSpPr>
        <p:sp>
          <p:nvSpPr>
            <p:cNvPr id="244745" name="Text Box 9"/>
            <p:cNvSpPr txBox="1">
              <a:spLocks noChangeArrowheads="1"/>
            </p:cNvSpPr>
            <p:nvPr/>
          </p:nvSpPr>
          <p:spPr bwMode="auto">
            <a:xfrm>
              <a:off x="838" y="3424"/>
              <a:ext cx="4102"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smtClean="0">
                  <a:solidFill>
                    <a:srgbClr val="FAFD00"/>
                  </a:solidFill>
                  <a:latin typeface="Times New Roman" charset="0"/>
                </a:rPr>
                <a:t>A Ministry Presentation of The Bible…Basically Inc.                Fort Worth, Texas</a:t>
              </a:r>
              <a:endParaRPr lang="en-US" sz="1800" smtClean="0">
                <a:solidFill>
                  <a:srgbClr val="FAFD00"/>
                </a:solidFill>
                <a:latin typeface="Times New Roman" charset="0"/>
              </a:endParaRPr>
            </a:p>
          </p:txBody>
        </p:sp>
        <p:sp>
          <p:nvSpPr>
            <p:cNvPr id="244746" name="Text Box 10"/>
            <p:cNvSpPr txBox="1">
              <a:spLocks noChangeArrowheads="1"/>
            </p:cNvSpPr>
            <p:nvPr/>
          </p:nvSpPr>
          <p:spPr bwMode="auto">
            <a:xfrm>
              <a:off x="1795" y="3930"/>
              <a:ext cx="2162" cy="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b="0">
                  <a:solidFill>
                    <a:srgbClr val="FFFB0C"/>
                  </a:solidFill>
                  <a:latin typeface="Helvetica" charset="0"/>
                  <a:ea typeface="+mn-ea"/>
                  <a:cs typeface="+mn-cs"/>
                </a:rPr>
                <a:t>www.biblebasically.com</a:t>
              </a:r>
            </a:p>
          </p:txBody>
        </p:sp>
      </p:grpSp>
      <p:sp>
        <p:nvSpPr>
          <p:cNvPr id="186370" name="Text Box 2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44766"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85</a:t>
            </a:r>
          </a:p>
        </p:txBody>
      </p:sp>
      <p:sp>
        <p:nvSpPr>
          <p:cNvPr id="10"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pic>
        <p:nvPicPr>
          <p:cNvPr id="186373"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374" name="Group 3"/>
          <p:cNvGrpSpPr>
            <a:grpSpLocks/>
          </p:cNvGrpSpPr>
          <p:nvPr/>
        </p:nvGrpSpPr>
        <p:grpSpPr bwMode="auto">
          <a:xfrm>
            <a:off x="76200" y="6137275"/>
            <a:ext cx="6000750" cy="644525"/>
            <a:chOff x="48" y="3866"/>
            <a:chExt cx="3780" cy="406"/>
          </a:xfrm>
        </p:grpSpPr>
        <p:sp>
          <p:nvSpPr>
            <p:cNvPr id="12"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1200" smtClean="0">
                <a:effectLst>
                  <a:outerShdw blurRad="38100" dist="38100" dir="2700000" algn="tl">
                    <a:srgbClr val="000000"/>
                  </a:outerShdw>
                </a:effectLst>
                <a:latin typeface="Times New Roman" charset="0"/>
              </a:endParaRPr>
            </a:p>
          </p:txBody>
        </p:sp>
        <p:sp>
          <p:nvSpPr>
            <p:cNvPr id="13"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b="0" dirty="0" smtClean="0">
                  <a:solidFill>
                    <a:srgbClr val="FFFB0C"/>
                  </a:solidFill>
                  <a:latin typeface="Helvetica" charset="0"/>
                </a:rPr>
                <a:t>www.biblebasically.org</a:t>
              </a:r>
              <a:endParaRPr lang="en-US" sz="2000" b="0" dirty="0" smtClean="0">
                <a:solidFill>
                  <a:srgbClr val="FFFB0C"/>
                </a:solidFill>
                <a:latin typeface="Helvetica" charset="0"/>
              </a:endParaRPr>
            </a:p>
          </p:txBody>
        </p:sp>
      </p:grpSp>
      <p:sp>
        <p:nvSpPr>
          <p:cNvPr id="186375"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5" name="Rectangle 15"/>
          <p:cNvSpPr>
            <a:spLocks noChangeArrowheads="1"/>
          </p:cNvSpPr>
          <p:nvPr/>
        </p:nvSpPr>
        <p:spPr bwMode="auto">
          <a:xfrm>
            <a:off x="7475538" y="6569075"/>
            <a:ext cx="1223962" cy="246063"/>
          </a:xfrm>
          <a:prstGeom prst="rect">
            <a:avLst/>
          </a:prstGeom>
          <a:noFill/>
          <a:ln w="12700">
            <a:noFill/>
            <a:miter lim="800000"/>
            <a:headEnd/>
            <a:tailEnd/>
          </a:ln>
          <a:effectLst/>
        </p:spPr>
        <p:txBody>
          <a:bodyPr anchor="ctr">
            <a:spAutoFit/>
          </a:bodyPr>
          <a:lstStyle/>
          <a:p>
            <a:pPr algn="ctr">
              <a:defRPr/>
            </a:pPr>
            <a:r>
              <a:rPr lang="en-US" sz="1000">
                <a:effectLst>
                  <a:outerShdw blurRad="38100" dist="38100" dir="2700000" algn="tl">
                    <a:srgbClr val="000000"/>
                  </a:outerShdw>
                </a:effectLst>
              </a:rPr>
              <a:t>9.65.05B.85</a:t>
            </a:r>
          </a:p>
        </p:txBody>
      </p:sp>
      <p:sp>
        <p:nvSpPr>
          <p:cNvPr id="186377" name="Rectangle 12"/>
          <p:cNvSpPr>
            <a:spLocks noChangeArrowheads="1"/>
          </p:cNvSpPr>
          <p:nvPr/>
        </p:nvSpPr>
        <p:spPr bwMode="auto">
          <a:xfrm>
            <a:off x="598488" y="463550"/>
            <a:ext cx="7794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600">
                <a:solidFill>
                  <a:srgbClr val="FFFF00"/>
                </a:solidFill>
                <a:ea typeface="Gungsuh" charset="0"/>
                <a:cs typeface="Gungsuh" charset="0"/>
              </a:rPr>
              <a:t>KETHOLESHUDA… 	DIETHERIEKO</a:t>
            </a:r>
          </a:p>
        </p:txBody>
      </p:sp>
      <p:pic>
        <p:nvPicPr>
          <p:cNvPr id="186378" name="Picture 5"/>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6411913" y="2671763"/>
            <a:ext cx="182880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642938" y="5535613"/>
            <a:ext cx="8023225" cy="701675"/>
          </a:xfrm>
          <a:prstGeom prst="rect">
            <a:avLst/>
          </a:prstGeom>
          <a:noFill/>
          <a:ln>
            <a:noFill/>
          </a:ln>
          <a:effectLst>
            <a:outerShdw blurRad="63500" dist="53882" dir="2700000" algn="ctr" rotWithShape="0">
              <a:schemeClr val="bg2">
                <a:alpha val="74998"/>
              </a:schemeClr>
            </a:outerShdw>
          </a:effectLs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smtClean="0">
                <a:solidFill>
                  <a:srgbClr val="FAFD00"/>
                </a:solidFill>
                <a:latin typeface="Times New Roman" charset="0"/>
              </a:rPr>
              <a:t>Ketholeshuda … Dietherieko kezhakesu, </a:t>
            </a:r>
            <a:r>
              <a:rPr lang="en-US" altLang="ko-KR" sz="2000" i="1" smtClean="0">
                <a:solidFill>
                  <a:srgbClr val="FAFD00"/>
                </a:solidFill>
                <a:latin typeface="Times New Roman" charset="0"/>
                <a:ea typeface="Gulim" charset="0"/>
                <a:cs typeface="Gulim" charset="0"/>
              </a:rPr>
              <a:t>Kijupete Krothoko                     Fort Worth, Texas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Ketholeshiida</a:t>
            </a:r>
            <a:r>
              <a:rPr lang="is-IS" sz="2400" b="1" dirty="0" smtClean="0">
                <a:solidFill>
                  <a:srgbClr val="FFFFFF"/>
                </a:solidFill>
                <a:latin typeface="Arial" charset="0"/>
                <a:ea typeface="ＭＳ Ｐゴシック" charset="0"/>
              </a:rPr>
              <a:t>…Dietherieko </a:t>
            </a:r>
            <a:r>
              <a:rPr lang="en-US" sz="2400" b="1" dirty="0" smtClean="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2256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674"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75"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8676"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8678"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First Table – </a:t>
            </a:r>
          </a:p>
          <a:p>
            <a:pPr algn="ctr">
              <a:defRPr/>
            </a:pPr>
            <a:r>
              <a:rPr lang="en-US" sz="2000" i="1">
                <a:solidFill>
                  <a:srgbClr val="000099"/>
                </a:solidFill>
                <a:latin typeface="Helvetica" charset="0"/>
              </a:rPr>
              <a:t>Duties to God (Verses 1-12)</a:t>
            </a:r>
          </a:p>
        </p:txBody>
      </p:sp>
      <p:sp>
        <p:nvSpPr>
          <p:cNvPr id="28680"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Second Table – </a:t>
            </a:r>
          </a:p>
          <a:p>
            <a:pPr algn="ctr">
              <a:defRPr/>
            </a:pPr>
            <a:r>
              <a:rPr lang="en-US" sz="2000" i="1">
                <a:solidFill>
                  <a:srgbClr val="000099"/>
                </a:solidFill>
                <a:latin typeface="Helvetica" charset="0"/>
              </a:rPr>
              <a:t>Duties to Men (verses 13-17)</a:t>
            </a:r>
          </a:p>
        </p:txBody>
      </p:sp>
      <p:sp>
        <p:nvSpPr>
          <p:cNvPr id="28682"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4" name="Rectangle 12"/>
          <p:cNvSpPr>
            <a:spLocks noChangeArrowheads="1"/>
          </p:cNvSpPr>
          <p:nvPr/>
        </p:nvSpPr>
        <p:spPr bwMode="auto">
          <a:xfrm>
            <a:off x="2409825" y="4346575"/>
            <a:ext cx="432593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ea typeface="ＭＳ Ｐゴシック" pitchFamily="34" charset="-128"/>
                <a:cs typeface="+mn-cs"/>
              </a:rPr>
              <a:t>CHAPTER 21-24: </a:t>
            </a:r>
          </a:p>
          <a:p>
            <a:pPr algn="ctr">
              <a:defRPr/>
            </a:pPr>
            <a:r>
              <a:rPr lang="en-US" sz="2500">
                <a:solidFill>
                  <a:srgbClr val="000099"/>
                </a:solidFill>
                <a:latin typeface="Helvetica" charset="0"/>
                <a:ea typeface="ＭＳ Ｐゴシック" pitchFamily="34" charset="-128"/>
                <a:cs typeface="+mn-cs"/>
              </a:rPr>
              <a:t>THE SOCIAL ORDINANCES</a:t>
            </a:r>
            <a:endParaRPr lang="en-US" sz="1900">
              <a:solidFill>
                <a:srgbClr val="000099"/>
              </a:solidFill>
              <a:latin typeface="Helvetica" charset="0"/>
              <a:ea typeface="ＭＳ Ｐゴシック" pitchFamily="34" charset="-128"/>
              <a:cs typeface="+mn-cs"/>
            </a:endParaRPr>
          </a:p>
        </p:txBody>
      </p:sp>
      <p:sp>
        <p:nvSpPr>
          <p:cNvPr id="648205" name="Rectangle 13"/>
          <p:cNvSpPr>
            <a:spLocks noChangeArrowheads="1"/>
          </p:cNvSpPr>
          <p:nvPr/>
        </p:nvSpPr>
        <p:spPr bwMode="auto">
          <a:xfrm>
            <a:off x="2181225" y="5286375"/>
            <a:ext cx="4779963" cy="7667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chemeClr val="folHlink"/>
                </a:solidFill>
                <a:latin typeface="Helvetica" charset="0"/>
                <a:ea typeface="ＭＳ Ｐゴシック" pitchFamily="34" charset="-128"/>
                <a:cs typeface="+mn-cs"/>
              </a:rPr>
              <a:t>KHUSO 25-31: </a:t>
            </a:r>
          </a:p>
          <a:p>
            <a:pPr algn="ctr">
              <a:defRPr/>
            </a:pPr>
            <a:r>
              <a:rPr lang="en-US" sz="2500" dirty="0">
                <a:latin typeface="Helvetica" charset="0"/>
                <a:ea typeface="ＭＳ Ｐゴシック" pitchFamily="34" charset="-128"/>
                <a:cs typeface="+mn-cs"/>
              </a:rPr>
              <a:t>RIISUOKIU NU LA THEZHOKO</a:t>
            </a:r>
            <a:endParaRPr lang="en-US" sz="1900" dirty="0">
              <a:solidFill>
                <a:schemeClr val="folHlink"/>
              </a:solidFill>
              <a:latin typeface="Helvetica" charset="0"/>
              <a:ea typeface="ＭＳ Ｐゴシック" pitchFamily="34" charset="-128"/>
              <a:cs typeface="+mn-cs"/>
            </a:endParaRPr>
          </a:p>
        </p:txBody>
      </p:sp>
      <p:sp>
        <p:nvSpPr>
          <p:cNvPr id="28685"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86"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8687"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12" name="Rectangle 20"/>
          <p:cNvSpPr>
            <a:spLocks noChangeArrowheads="1"/>
          </p:cNvSpPr>
          <p:nvPr/>
        </p:nvSpPr>
        <p:spPr bwMode="auto">
          <a:xfrm>
            <a:off x="3087688" y="1008063"/>
            <a:ext cx="2976562" cy="10588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ea typeface="ＭＳ Ｐゴシック" pitchFamily="34" charset="-128"/>
                <a:cs typeface="+mn-cs"/>
              </a:rPr>
              <a:t>TUOKEPRA KHUSO 20: </a:t>
            </a:r>
          </a:p>
          <a:p>
            <a:pPr algn="ctr">
              <a:defRPr/>
            </a:pPr>
            <a:r>
              <a:rPr lang="en-US" sz="2500" dirty="0">
                <a:solidFill>
                  <a:srgbClr val="000099"/>
                </a:solidFill>
                <a:latin typeface="Helvetica" charset="0"/>
                <a:ea typeface="ＭＳ Ｐゴシック" pitchFamily="34" charset="-128"/>
                <a:cs typeface="+mn-cs"/>
              </a:rPr>
              <a:t>THEZHO KER KO</a:t>
            </a:r>
            <a:endParaRPr lang="en-US" sz="1900" dirty="0">
              <a:solidFill>
                <a:srgbClr val="000099"/>
              </a:solidFill>
              <a:latin typeface="Helvetica" charset="0"/>
              <a:ea typeface="ＭＳ Ｐゴシック" pitchFamily="34" charset="-128"/>
              <a:cs typeface="+mn-cs"/>
            </a:endParaRPr>
          </a:p>
          <a:p>
            <a:pPr algn="ctr">
              <a:defRPr/>
            </a:pPr>
            <a:endParaRPr lang="en-US" sz="1900" dirty="0">
              <a:solidFill>
                <a:srgbClr val="000099"/>
              </a:solidFill>
              <a:latin typeface="Helvetica" charset="0"/>
              <a:ea typeface="ＭＳ Ｐゴシック" pitchFamily="34" charset="-128"/>
              <a:cs typeface="+mn-cs"/>
            </a:endParaRP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000099"/>
                </a:solidFill>
                <a:latin typeface="Times New Roman" charset="0"/>
              </a:rPr>
              <a:t>“</a:t>
            </a:r>
            <a:r>
              <a:rPr lang="en-US" sz="4800" b="0" smtClean="0">
                <a:solidFill>
                  <a:srgbClr val="000099"/>
                </a:solidFill>
                <a:latin typeface="Times New Roman" charset="0"/>
              </a:rPr>
              <a:t>M</a:t>
            </a:r>
            <a:r>
              <a:rPr lang="ja-JP" altLang="en-US" sz="4800" b="0" smtClean="0">
                <a:solidFill>
                  <a:srgbClr val="000099"/>
                </a:solidFill>
                <a:latin typeface="Times New Roman" charset="0"/>
              </a:rPr>
              <a:t>”</a:t>
            </a:r>
            <a:endParaRPr lang="en-US" sz="4800" b="0" smtClean="0">
              <a:solidFill>
                <a:srgbClr val="000099"/>
              </a:solidFill>
              <a:latin typeface="Times New Roman"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000099"/>
                </a:solidFill>
                <a:latin typeface="Times New Roman" charset="0"/>
              </a:rPr>
              <a:t>“</a:t>
            </a:r>
            <a:r>
              <a:rPr lang="en-US" sz="4800" b="0" smtClean="0">
                <a:solidFill>
                  <a:srgbClr val="000099"/>
                </a:solidFill>
                <a:latin typeface="Times New Roman" charset="0"/>
              </a:rPr>
              <a:t>T</a:t>
            </a:r>
            <a:r>
              <a:rPr lang="ja-JP" altLang="en-US" sz="4800" b="0" smtClean="0">
                <a:solidFill>
                  <a:srgbClr val="000099"/>
                </a:solidFill>
                <a:latin typeface="Times New Roman" charset="0"/>
              </a:rPr>
              <a:t>”</a:t>
            </a:r>
            <a:endParaRPr lang="en-US" sz="4800" b="0" smtClean="0">
              <a:solidFill>
                <a:srgbClr val="000099"/>
              </a:solidFill>
              <a:latin typeface="Times New Roman" charset="0"/>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6600" b="0" smtClean="0">
                <a:solidFill>
                  <a:schemeClr val="folHlink"/>
                </a:solidFill>
                <a:latin typeface="Times New Roman" charset="0"/>
              </a:rPr>
              <a:t>“</a:t>
            </a:r>
            <a:r>
              <a:rPr lang="en-US" sz="6600" b="0" smtClean="0">
                <a:solidFill>
                  <a:schemeClr val="folHlink"/>
                </a:solidFill>
                <a:latin typeface="Times New Roman" charset="0"/>
              </a:rPr>
              <a:t>M</a:t>
            </a:r>
            <a:r>
              <a:rPr lang="ja-JP" altLang="en-US" sz="6600" b="0" smtClean="0">
                <a:solidFill>
                  <a:schemeClr val="folHlink"/>
                </a:solidFill>
                <a:latin typeface="Times New Roman" charset="0"/>
              </a:rPr>
              <a:t>”</a:t>
            </a:r>
            <a:endParaRPr lang="en-US" sz="6600" b="0" smtClean="0">
              <a:solidFill>
                <a:schemeClr val="folHlink"/>
              </a:solidFill>
              <a:latin typeface="Times New Roman" charset="0"/>
            </a:endParaRPr>
          </a:p>
        </p:txBody>
      </p:sp>
      <p:sp>
        <p:nvSpPr>
          <p:cNvPr id="648216" name="Text Box 24"/>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2800" smtClean="0">
                <a:solidFill>
                  <a:srgbClr val="000099"/>
                </a:solidFill>
                <a:latin typeface="Times New Roman" charset="0"/>
              </a:rPr>
              <a:t>“</a:t>
            </a:r>
            <a:r>
              <a:rPr lang="en-US" sz="2800" smtClean="0">
                <a:solidFill>
                  <a:srgbClr val="000099"/>
                </a:solidFill>
                <a:latin typeface="Times New Roman" charset="0"/>
              </a:rPr>
              <a:t>The Diekhakeshii Kerko</a:t>
            </a:r>
            <a:r>
              <a:rPr lang="ja-JP" altLang="en-US" sz="2800" smtClean="0">
                <a:solidFill>
                  <a:srgbClr val="000099"/>
                </a:solidFill>
                <a:latin typeface="Times New Roman" charset="0"/>
              </a:rPr>
              <a:t>”</a:t>
            </a:r>
            <a:endParaRPr lang="en-US" sz="2800" smtClean="0">
              <a:solidFill>
                <a:srgbClr val="000099"/>
              </a:solidFill>
              <a:latin typeface="Times New Roman" charset="0"/>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22" name="Text Box 30"/>
          <p:cNvSpPr txBox="1">
            <a:spLocks noChangeArrowheads="1"/>
          </p:cNvSpPr>
          <p:nvPr/>
        </p:nvSpPr>
        <p:spPr bwMode="auto">
          <a:xfrm>
            <a:off x="209550" y="6175375"/>
            <a:ext cx="40846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Helvetica" charset="0"/>
                <a:ea typeface="+mn-ea"/>
                <a:cs typeface="+mn-cs"/>
              </a:rPr>
              <a:t>MEDZI MOROKESUO ZHO</a:t>
            </a: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25" name="Rectangle 38"/>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8726" name="Rectangle 39"/>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ea typeface="+mn-ea"/>
                <a:cs typeface="+mn-cs"/>
              </a:rPr>
              <a:t>Guidelines for Living</a:t>
            </a:r>
          </a:p>
        </p:txBody>
      </p:sp>
      <p:sp>
        <p:nvSpPr>
          <p:cNvPr id="648236" name="Rectangle 44"/>
          <p:cNvSpPr>
            <a:spLocks noChangeArrowheads="1"/>
          </p:cNvSpPr>
          <p:nvPr/>
        </p:nvSpPr>
        <p:spPr bwMode="auto">
          <a:xfrm>
            <a:off x="2495550" y="2374900"/>
            <a:ext cx="6249988"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45"/>
          <p:cNvSpPr txBox="1">
            <a:spLocks noChangeArrowheads="1"/>
          </p:cNvSpPr>
          <p:nvPr/>
        </p:nvSpPr>
        <p:spPr bwMode="auto">
          <a:xfrm>
            <a:off x="2692400" y="2419350"/>
            <a:ext cx="5003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err="1">
                <a:solidFill>
                  <a:schemeClr val="folHlink"/>
                </a:solidFill>
                <a:latin typeface="Helvetica" charset="0"/>
                <a:ea typeface="+mn-ea"/>
                <a:cs typeface="+mn-cs"/>
              </a:rPr>
              <a:t>Dietsidiekhobou</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Mizhii</a:t>
            </a:r>
            <a:r>
              <a:rPr lang="en-US" dirty="0">
                <a:solidFill>
                  <a:schemeClr val="folHlink"/>
                </a:solidFill>
                <a:latin typeface="Helvetica" charset="0"/>
                <a:ea typeface="+mn-ea"/>
                <a:cs typeface="+mn-cs"/>
              </a:rPr>
              <a:t> mu </a:t>
            </a:r>
            <a:r>
              <a:rPr lang="en-US" dirty="0" err="1">
                <a:solidFill>
                  <a:schemeClr val="folHlink"/>
                </a:solidFill>
                <a:latin typeface="Helvetica" charset="0"/>
                <a:ea typeface="+mn-ea"/>
                <a:cs typeface="+mn-cs"/>
              </a:rPr>
              <a:t>Mepfinuobuo</a:t>
            </a:r>
            <a:endParaRPr lang="en-US" dirty="0">
              <a:solidFill>
                <a:schemeClr val="folHlink"/>
              </a:solidFill>
              <a:latin typeface="Helvetica" charset="0"/>
              <a:ea typeface="+mn-ea"/>
              <a:cs typeface="+mn-cs"/>
            </a:endParaRPr>
          </a:p>
        </p:txBody>
      </p:sp>
      <p:sp>
        <p:nvSpPr>
          <p:cNvPr id="648238" name="Text Box 46"/>
          <p:cNvSpPr txBox="1">
            <a:spLocks noChangeArrowheads="1"/>
          </p:cNvSpPr>
          <p:nvPr/>
        </p:nvSpPr>
        <p:spPr bwMode="auto">
          <a:xfrm>
            <a:off x="2800350" y="2800350"/>
            <a:ext cx="47244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Siiu</a:t>
            </a:r>
            <a:r>
              <a:rPr lang="en-US" dirty="0">
                <a:solidFill>
                  <a:schemeClr val="folHlink"/>
                </a:solidFill>
                <a:latin typeface="Helvetica" charset="0"/>
                <a:ea typeface="+mn-ea"/>
                <a:cs typeface="+mn-cs"/>
              </a:rPr>
              <a:t> la </a:t>
            </a:r>
            <a:r>
              <a:rPr lang="en-US" dirty="0" err="1">
                <a:solidFill>
                  <a:schemeClr val="folHlink"/>
                </a:solidFill>
                <a:latin typeface="Helvetica" charset="0"/>
                <a:ea typeface="+mn-ea"/>
                <a:cs typeface="+mn-cs"/>
              </a:rPr>
              <a:t>chiiketuoko</a:t>
            </a:r>
            <a:endParaRPr lang="en-US" dirty="0">
              <a:solidFill>
                <a:schemeClr val="folHlink"/>
              </a:solidFill>
              <a:latin typeface="Helvetica" charset="0"/>
              <a:ea typeface="+mn-ea"/>
              <a:cs typeface="+mn-cs"/>
            </a:endParaRPr>
          </a:p>
        </p:txBody>
      </p:sp>
      <p:sp>
        <p:nvSpPr>
          <p:cNvPr id="648239" name="Text Box 47"/>
          <p:cNvSpPr txBox="1">
            <a:spLocks noChangeArrowheads="1"/>
          </p:cNvSpPr>
          <p:nvPr/>
        </p:nvSpPr>
        <p:spPr bwMode="auto">
          <a:xfrm>
            <a:off x="2921000" y="3167063"/>
            <a:ext cx="4749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Mese</a:t>
            </a:r>
            <a:r>
              <a:rPr lang="en-US" dirty="0">
                <a:solidFill>
                  <a:schemeClr val="folHlink"/>
                </a:solidFill>
                <a:latin typeface="Helvetica" charset="0"/>
                <a:ea typeface="+mn-ea"/>
                <a:cs typeface="+mn-cs"/>
              </a:rPr>
              <a:t> pie </a:t>
            </a:r>
            <a:r>
              <a:rPr lang="en-US" dirty="0" err="1">
                <a:solidFill>
                  <a:schemeClr val="folHlink"/>
                </a:solidFill>
                <a:latin typeface="Helvetica" charset="0"/>
                <a:ea typeface="+mn-ea"/>
                <a:cs typeface="+mn-cs"/>
              </a:rPr>
              <a:t>kechii</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Riisuo</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bau</a:t>
            </a:r>
            <a:r>
              <a:rPr lang="en-US" dirty="0">
                <a:solidFill>
                  <a:schemeClr val="folHlink"/>
                </a:solidFill>
                <a:latin typeface="Helvetica" charset="0"/>
                <a:ea typeface="+mn-ea"/>
                <a:cs typeface="+mn-cs"/>
              </a:rPr>
              <a:t> mu </a:t>
            </a:r>
            <a:r>
              <a:rPr lang="en-US" dirty="0" err="1">
                <a:solidFill>
                  <a:schemeClr val="folHlink"/>
                </a:solidFill>
                <a:latin typeface="Helvetica" charset="0"/>
                <a:ea typeface="+mn-ea"/>
                <a:cs typeface="+mn-cs"/>
              </a:rPr>
              <a:t>Ki</a:t>
            </a:r>
            <a:r>
              <a:rPr lang="en-US" dirty="0">
                <a:solidFill>
                  <a:schemeClr val="folHlink"/>
                </a:solidFill>
                <a:latin typeface="Helvetica" charset="0"/>
                <a:ea typeface="+mn-ea"/>
                <a:cs typeface="+mn-cs"/>
              </a:rPr>
              <a:t>-u</a:t>
            </a:r>
          </a:p>
        </p:txBody>
      </p:sp>
      <p:sp>
        <p:nvSpPr>
          <p:cNvPr id="648240" name="Text Box 48"/>
          <p:cNvSpPr txBox="1">
            <a:spLocks noChangeArrowheads="1"/>
          </p:cNvSpPr>
          <p:nvPr/>
        </p:nvSpPr>
        <p:spPr bwMode="auto">
          <a:xfrm>
            <a:off x="3132138" y="3576638"/>
            <a:ext cx="34290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Puo</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Zievo</a:t>
            </a:r>
            <a:r>
              <a:rPr lang="en-US" dirty="0">
                <a:solidFill>
                  <a:schemeClr val="folHlink"/>
                </a:solidFill>
                <a:latin typeface="Helvetica" charset="0"/>
                <a:ea typeface="+mn-ea"/>
                <a:cs typeface="+mn-cs"/>
              </a:rPr>
              <a:t>-u</a:t>
            </a:r>
          </a:p>
        </p:txBody>
      </p:sp>
      <p:sp>
        <p:nvSpPr>
          <p:cNvPr id="648241" name="Text Box 49"/>
          <p:cNvSpPr txBox="1">
            <a:spLocks noChangeArrowheads="1"/>
          </p:cNvSpPr>
          <p:nvPr/>
        </p:nvSpPr>
        <p:spPr bwMode="auto">
          <a:xfrm>
            <a:off x="3303588" y="4003675"/>
            <a:ext cx="42926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Zievo</a:t>
            </a:r>
            <a:r>
              <a:rPr lang="en-US" dirty="0">
                <a:solidFill>
                  <a:schemeClr val="folHlink"/>
                </a:solidFill>
                <a:latin typeface="Helvetica" charset="0"/>
                <a:ea typeface="+mn-ea"/>
                <a:cs typeface="+mn-cs"/>
              </a:rPr>
              <a:t>-u </a:t>
            </a:r>
            <a:r>
              <a:rPr lang="en-US" dirty="0" err="1">
                <a:solidFill>
                  <a:schemeClr val="folHlink"/>
                </a:solidFill>
                <a:latin typeface="Helvetica" charset="0"/>
                <a:ea typeface="+mn-ea"/>
                <a:cs typeface="+mn-cs"/>
              </a:rPr>
              <a:t>chii</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kemesa</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ketuo</a:t>
            </a:r>
            <a:endParaRPr lang="en-US" dirty="0">
              <a:solidFill>
                <a:schemeClr val="folHlink"/>
              </a:solidFill>
              <a:latin typeface="Helvetica" charset="0"/>
              <a:ea typeface="+mn-ea"/>
              <a:cs typeface="+mn-cs"/>
            </a:endParaRPr>
          </a:p>
        </p:txBody>
      </p:sp>
      <p:sp>
        <p:nvSpPr>
          <p:cNvPr id="648242" name="Text Box 50"/>
          <p:cNvSpPr txBox="1">
            <a:spLocks noChangeArrowheads="1"/>
          </p:cNvSpPr>
          <p:nvPr/>
        </p:nvSpPr>
        <p:spPr bwMode="auto">
          <a:xfrm>
            <a:off x="3544888" y="441007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err="1">
                <a:solidFill>
                  <a:schemeClr val="folHlink"/>
                </a:solidFill>
                <a:latin typeface="Helvetica" charset="0"/>
                <a:ea typeface="+mn-ea"/>
                <a:cs typeface="+mn-cs"/>
              </a:rPr>
              <a:t>Riisuobau</a:t>
            </a:r>
            <a:r>
              <a:rPr lang="en-US" dirty="0">
                <a:solidFill>
                  <a:schemeClr val="folHlink"/>
                </a:solidFill>
                <a:latin typeface="Helvetica" charset="0"/>
                <a:ea typeface="+mn-ea"/>
                <a:cs typeface="+mn-cs"/>
              </a:rPr>
              <a:t> </a:t>
            </a:r>
            <a:r>
              <a:rPr lang="en-US" dirty="0" err="1">
                <a:solidFill>
                  <a:schemeClr val="folHlink"/>
                </a:solidFill>
                <a:latin typeface="Helvetica" charset="0"/>
                <a:ea typeface="+mn-ea"/>
                <a:cs typeface="+mn-cs"/>
              </a:rPr>
              <a:t>gei</a:t>
            </a:r>
            <a:r>
              <a:rPr lang="en-US" dirty="0">
                <a:solidFill>
                  <a:schemeClr val="folHlink"/>
                </a:solidFill>
                <a:latin typeface="Helvetica" charset="0"/>
                <a:ea typeface="+mn-ea"/>
                <a:cs typeface="+mn-cs"/>
              </a:rPr>
              <a:t> la </a:t>
            </a:r>
            <a:r>
              <a:rPr lang="en-US" dirty="0" err="1">
                <a:solidFill>
                  <a:schemeClr val="folHlink"/>
                </a:solidFill>
                <a:latin typeface="Helvetica" charset="0"/>
                <a:ea typeface="+mn-ea"/>
                <a:cs typeface="+mn-cs"/>
              </a:rPr>
              <a:t>mharethenguko</a:t>
            </a:r>
            <a:r>
              <a:rPr lang="en-US" dirty="0">
                <a:solidFill>
                  <a:schemeClr val="folHlink"/>
                </a:solidFill>
                <a:latin typeface="Helvetica" charset="0"/>
                <a:ea typeface="+mn-ea"/>
                <a:cs typeface="+mn-cs"/>
              </a:rPr>
              <a:t> mu </a:t>
            </a:r>
            <a:r>
              <a:rPr lang="en-US" dirty="0" err="1">
                <a:solidFill>
                  <a:schemeClr val="folHlink"/>
                </a:solidFill>
                <a:latin typeface="Helvetica" charset="0"/>
                <a:ea typeface="+mn-ea"/>
                <a:cs typeface="+mn-cs"/>
              </a:rPr>
              <a:t>keriisuomiako</a:t>
            </a:r>
            <a:endParaRPr lang="en-US" dirty="0">
              <a:solidFill>
                <a:schemeClr val="folHlink"/>
              </a:solidFill>
              <a:latin typeface="Helvetica" charset="0"/>
              <a:ea typeface="+mn-ea"/>
              <a:cs typeface="+mn-cs"/>
            </a:endParaRPr>
          </a:p>
        </p:txBody>
      </p:sp>
      <p:sp>
        <p:nvSpPr>
          <p:cNvPr id="648243" name="Text Box 51"/>
          <p:cNvSpPr txBox="1">
            <a:spLocks noChangeArrowheads="1"/>
          </p:cNvSpPr>
          <p:nvPr/>
        </p:nvSpPr>
        <p:spPr bwMode="auto">
          <a:xfrm>
            <a:off x="3686175" y="487362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dirty="0" err="1">
                <a:solidFill>
                  <a:schemeClr val="folHlink"/>
                </a:solidFill>
                <a:latin typeface="Helvetica" charset="0"/>
                <a:ea typeface="+mn-ea"/>
                <a:cs typeface="+mn-cs"/>
              </a:rPr>
              <a:t>Mhakechiimiako</a:t>
            </a:r>
            <a:r>
              <a:rPr lang="en-US" dirty="0">
                <a:solidFill>
                  <a:schemeClr val="folHlink"/>
                </a:solidFill>
                <a:latin typeface="Helvetica" charset="0"/>
                <a:ea typeface="+mn-ea"/>
                <a:cs typeface="+mn-cs"/>
              </a:rPr>
              <a:t> mu </a:t>
            </a:r>
            <a:r>
              <a:rPr lang="en-US" dirty="0" err="1">
                <a:solidFill>
                  <a:schemeClr val="folHlink"/>
                </a:solidFill>
                <a:latin typeface="Helvetica" charset="0"/>
                <a:ea typeface="+mn-ea"/>
                <a:cs typeface="+mn-cs"/>
              </a:rPr>
              <a:t>Keriileizha</a:t>
            </a:r>
            <a:r>
              <a:rPr lang="en-US" dirty="0">
                <a:solidFill>
                  <a:schemeClr val="folHlink"/>
                </a:solidFill>
                <a:latin typeface="Helvetica" charset="0"/>
                <a:ea typeface="+mn-ea"/>
                <a:cs typeface="+mn-cs"/>
              </a:rPr>
              <a:t>...</a:t>
            </a: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53"/>
          <p:cNvSpPr>
            <a:spLocks noChangeArrowheads="1"/>
          </p:cNvSpPr>
          <p:nvPr/>
        </p:nvSpPr>
        <p:spPr bwMode="auto">
          <a:xfrm>
            <a:off x="1898650" y="5546725"/>
            <a:ext cx="2320925"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itchFamily="34" charset="0"/>
                <a:ea typeface="ＭＳ Ｐゴシック" pitchFamily="34" charset="-128"/>
                <a:cs typeface="+mn-cs"/>
              </a:rPr>
              <a:t>  </a:t>
            </a:r>
            <a:endParaRPr lang="en-US" sz="1400">
              <a:effectLst>
                <a:outerShdw blurRad="38100" dist="38100" dir="2700000" algn="tl">
                  <a:srgbClr val="000000"/>
                </a:outerShdw>
              </a:effectLst>
              <a:latin typeface="Comic Sans MS" pitchFamily="66" charset="0"/>
              <a:ea typeface="ＭＳ Ｐゴシック" pitchFamily="34" charset="-128"/>
              <a:cs typeface="+mn-cs"/>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6"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a:srcRect l="5986" t="10133" r="9976" b="13300"/>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1347788" y="393700"/>
            <a:ext cx="6108700"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defRPr/>
            </a:pPr>
            <a:r>
              <a:rPr lang="ja-JP" altLang="en-US" sz="2800">
                <a:solidFill>
                  <a:schemeClr val="folHlink"/>
                </a:solidFill>
                <a:latin typeface="Helvetica" charset="0"/>
              </a:rPr>
              <a:t>“</a:t>
            </a:r>
            <a:r>
              <a:rPr lang="en-US" sz="2800">
                <a:solidFill>
                  <a:schemeClr val="folHlink"/>
                </a:solidFill>
                <a:latin typeface="Helvetica" charset="0"/>
              </a:rPr>
              <a:t>MOSA GEINU DIETSEIDIEKHO-U</a:t>
            </a:r>
            <a:r>
              <a:rPr lang="ja-JP" altLang="en-US" sz="2800">
                <a:solidFill>
                  <a:schemeClr val="folHlink"/>
                </a:solidFill>
                <a:latin typeface="Helvetica" charset="0"/>
              </a:rPr>
              <a:t>”</a:t>
            </a:r>
            <a:endParaRPr lang="en-US" sz="2800">
              <a:solidFill>
                <a:schemeClr val="folHlink"/>
              </a:solidFill>
              <a:latin typeface="Helvetica"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16170</TotalTime>
  <Words>7684</Words>
  <Application>Microsoft Macintosh PowerPoint</Application>
  <PresentationFormat>On-screen Show (4:3)</PresentationFormat>
  <Paragraphs>1684</Paragraphs>
  <Slides>88</Slides>
  <Notes>88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88</vt:i4>
      </vt:variant>
    </vt:vector>
  </HeadingPairs>
  <TitlesOfParts>
    <vt:vector size="105" baseType="lpstr">
      <vt:lpstr>Comic Sans MS</vt:lpstr>
      <vt:lpstr>ＭＳ Ｐゴシック</vt:lpstr>
      <vt:lpstr>Arial</vt:lpstr>
      <vt:lpstr>Times New Roman</vt:lpstr>
      <vt:lpstr>Times</vt:lpstr>
      <vt:lpstr>Helvetica</vt:lpstr>
      <vt:lpstr>Arial Black</vt:lpstr>
      <vt:lpstr>Krone</vt:lpstr>
      <vt:lpstr>Kosher-Normal</vt:lpstr>
      <vt:lpstr>HallmarkeCondBold</vt:lpstr>
      <vt:lpstr>Engravers MT</vt:lpstr>
      <vt:lpstr>Chicago</vt:lpstr>
      <vt:lpstr>Gungsuh</vt:lpstr>
      <vt:lpstr>Gulim</vt:lpstr>
      <vt:lpstr>Pulse</vt:lpstr>
      <vt:lpstr>1_Pulse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Ketholeshiida…Dietherieko • BibleStudyDownloads.org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650</cp:revision>
  <dcterms:created xsi:type="dcterms:W3CDTF">2008-07-09T22:44:28Z</dcterms:created>
  <dcterms:modified xsi:type="dcterms:W3CDTF">2016-03-03T08:37:51Z</dcterms:modified>
</cp:coreProperties>
</file>